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9144000" cy="5143500"/>
  <p:embeddedFontLst>
    <p:embeddedFont>
      <p:font typeface="Quattrocento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 uri="GoogleSlidesCustomDataVersion2">
      <go:slidesCustomData xmlns:go="http://customooxmlschemas.google.com/" r:id="rId36" roundtripDataSignature="AMtx7mj3c2zV4W4EjvnBoVlmc0osiLu8B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QuattrocentoSans-bold.fntdata"/><Relationship Id="rId10" Type="http://schemas.openxmlformats.org/officeDocument/2006/relationships/slide" Target="slides/slide4.xml"/><Relationship Id="rId32" Type="http://schemas.openxmlformats.org/officeDocument/2006/relationships/font" Target="fonts/QuattrocentoSans-regular.fntdata"/><Relationship Id="rId13" Type="http://schemas.openxmlformats.org/officeDocument/2006/relationships/slide" Target="slides/slide7.xml"/><Relationship Id="rId35" Type="http://schemas.openxmlformats.org/officeDocument/2006/relationships/font" Target="fonts/QuattrocentoSans-boldItalic.fntdata"/><Relationship Id="rId12" Type="http://schemas.openxmlformats.org/officeDocument/2006/relationships/slide" Target="slides/slide6.xml"/><Relationship Id="rId34" Type="http://schemas.openxmlformats.org/officeDocument/2006/relationships/font" Target="fonts/QuattrocentoSans-italic.fntdata"/><Relationship Id="rId15" Type="http://schemas.openxmlformats.org/officeDocument/2006/relationships/slide" Target="slides/slide9.xml"/><Relationship Id="rId14" Type="http://schemas.openxmlformats.org/officeDocument/2006/relationships/slide" Target="slides/slide8.xml"/><Relationship Id="rId36" Type="http://customschemas.google.com/relationships/presentationmetadata" Target="meta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2.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notes"/>
          <p:cNvSpPr txBox="1"/>
          <p:nvPr>
            <p:ph idx="1" type="body"/>
          </p:nvPr>
        </p:nvSpPr>
        <p:spPr>
          <a:xfrm>
            <a:off x="1036320" y="2687378"/>
            <a:ext cx="8289900" cy="254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118" name="Google Shape;118;p1:notes"/>
          <p:cNvSpPr/>
          <p:nvPr>
            <p:ph idx="2" type="sldImg"/>
          </p:nvPr>
        </p:nvSpPr>
        <p:spPr>
          <a:xfrm>
            <a:off x="711360" y="429908"/>
            <a:ext cx="8939700" cy="21213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dd154b5896_0_97: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2dd154b5896_0_97: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39a4ac263d_0_134: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339a4ac263d_0_134: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dd154b5896_0_307: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dd154b5896_0_307: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dd154b5896_0_17: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dd154b5896_0_17: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dd154b5896_0_135: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2dd154b5896_0_135: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2dd154b5896_0_143: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2dd154b5896_0_143: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2dd154b5896_0_149: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2dd154b5896_0_149: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dd154b5896_0_415: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dd154b5896_0_415: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dd154b5896_0_423: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dd154b5896_0_423: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dd154b5896_0_43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dd154b5896_0_432: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2: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2" name="Google Shape;132;p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dd154b5896_0_444: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dd154b5896_0_444: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2dd154b5896_0_454: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2dd154b5896_0_454: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dd154b5896_0_460: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dd154b5896_0_460: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dd154b5896_0_468: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dd154b5896_0_468: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p4: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7" name="Google Shape;537;p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p12: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5" name="Google Shape;575;p1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3:notes"/>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0" name="Google Shape;170;p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dd154b5896_0_162:notes"/>
          <p:cNvSpPr txBox="1"/>
          <p:nvPr>
            <p:ph idx="1" type="body"/>
          </p:nvPr>
        </p:nvSpPr>
        <p:spPr>
          <a:xfrm>
            <a:off x="914400" y="2443150"/>
            <a:ext cx="7315200" cy="231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5" name="Google Shape;205;g2dd154b5896_0_162: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dd154b5896_0_1: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dd154b5896_0_1: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dd154b5896_0_6: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dd154b5896_0_6: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dd154b5896_0_11: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dd154b5896_0_11: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dd154b5896_0_79: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dd154b5896_0_79: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dd154b5896_0_88:notes"/>
          <p:cNvSpPr/>
          <p:nvPr>
            <p:ph idx="2" type="sldImg"/>
          </p:nvPr>
        </p:nvSpPr>
        <p:spPr>
          <a:xfrm>
            <a:off x="1524300" y="385750"/>
            <a:ext cx="6096300" cy="19287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dd154b5896_0_88:notes"/>
          <p:cNvSpPr txBox="1"/>
          <p:nvPr>
            <p:ph idx="1" type="body"/>
          </p:nvPr>
        </p:nvSpPr>
        <p:spPr>
          <a:xfrm>
            <a:off x="914400" y="2443150"/>
            <a:ext cx="7315200" cy="23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9" name="Shape 9"/>
        <p:cNvGrpSpPr/>
        <p:nvPr/>
      </p:nvGrpSpPr>
      <p:grpSpPr>
        <a:xfrm>
          <a:off x="0" y="0"/>
          <a:ext cx="0" cy="0"/>
          <a:chOff x="0" y="0"/>
          <a:chExt cx="0" cy="0"/>
        </a:xfrm>
      </p:grpSpPr>
      <p:sp>
        <p:nvSpPr>
          <p:cNvPr id="10" name="Google Shape;10;p14"/>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 name="Google Shape;11;p14"/>
          <p:cNvSpPr txBox="1"/>
          <p:nvPr>
            <p:ph idx="1" type="body"/>
          </p:nvPr>
        </p:nvSpPr>
        <p:spPr>
          <a:xfrm>
            <a:off x="311760" y="1152360"/>
            <a:ext cx="8520000" cy="34161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9" name="Shape 39"/>
        <p:cNvGrpSpPr/>
        <p:nvPr/>
      </p:nvGrpSpPr>
      <p:grpSpPr>
        <a:xfrm>
          <a:off x="0" y="0"/>
          <a:ext cx="0" cy="0"/>
          <a:chOff x="0" y="0"/>
          <a:chExt cx="0" cy="0"/>
        </a:xfrm>
      </p:grpSpPr>
      <p:sp>
        <p:nvSpPr>
          <p:cNvPr id="40" name="Google Shape;40;p54"/>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54"/>
          <p:cNvSpPr txBox="1"/>
          <p:nvPr>
            <p:ph idx="1" type="body"/>
          </p:nvPr>
        </p:nvSpPr>
        <p:spPr>
          <a:xfrm>
            <a:off x="311760" y="1152360"/>
            <a:ext cx="85200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 name="Google Shape;42;p54"/>
          <p:cNvSpPr txBox="1"/>
          <p:nvPr>
            <p:ph idx="2" type="body"/>
          </p:nvPr>
        </p:nvSpPr>
        <p:spPr>
          <a:xfrm>
            <a:off x="311760" y="2936880"/>
            <a:ext cx="85200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3" name="Shape 43"/>
        <p:cNvGrpSpPr/>
        <p:nvPr/>
      </p:nvGrpSpPr>
      <p:grpSpPr>
        <a:xfrm>
          <a:off x="0" y="0"/>
          <a:ext cx="0" cy="0"/>
          <a:chOff x="0" y="0"/>
          <a:chExt cx="0" cy="0"/>
        </a:xfrm>
      </p:grpSpPr>
      <p:sp>
        <p:nvSpPr>
          <p:cNvPr id="44" name="Google Shape;44;p55"/>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55"/>
          <p:cNvSpPr txBox="1"/>
          <p:nvPr>
            <p:ph idx="1" type="body"/>
          </p:nvPr>
        </p:nvSpPr>
        <p:spPr>
          <a:xfrm>
            <a:off x="311760" y="115236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 name="Google Shape;46;p55"/>
          <p:cNvSpPr txBox="1"/>
          <p:nvPr>
            <p:ph idx="2" type="body"/>
          </p:nvPr>
        </p:nvSpPr>
        <p:spPr>
          <a:xfrm>
            <a:off x="4677840" y="115236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 name="Google Shape;47;p55"/>
          <p:cNvSpPr txBox="1"/>
          <p:nvPr>
            <p:ph idx="3" type="body"/>
          </p:nvPr>
        </p:nvSpPr>
        <p:spPr>
          <a:xfrm>
            <a:off x="311760" y="293688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 name="Google Shape;48;p55"/>
          <p:cNvSpPr txBox="1"/>
          <p:nvPr>
            <p:ph idx="4" type="body"/>
          </p:nvPr>
        </p:nvSpPr>
        <p:spPr>
          <a:xfrm>
            <a:off x="4677840" y="293688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9" name="Shape 49"/>
        <p:cNvGrpSpPr/>
        <p:nvPr/>
      </p:nvGrpSpPr>
      <p:grpSpPr>
        <a:xfrm>
          <a:off x="0" y="0"/>
          <a:ext cx="0" cy="0"/>
          <a:chOff x="0" y="0"/>
          <a:chExt cx="0" cy="0"/>
        </a:xfrm>
      </p:grpSpPr>
      <p:sp>
        <p:nvSpPr>
          <p:cNvPr id="50" name="Google Shape;50;p56"/>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56"/>
          <p:cNvSpPr txBox="1"/>
          <p:nvPr>
            <p:ph idx="1" type="body"/>
          </p:nvPr>
        </p:nvSpPr>
        <p:spPr>
          <a:xfrm>
            <a:off x="311760" y="1152360"/>
            <a:ext cx="27432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2" name="Google Shape;52;p56"/>
          <p:cNvSpPr txBox="1"/>
          <p:nvPr>
            <p:ph idx="2" type="body"/>
          </p:nvPr>
        </p:nvSpPr>
        <p:spPr>
          <a:xfrm>
            <a:off x="3192480" y="1152360"/>
            <a:ext cx="27432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3" name="Google Shape;53;p56"/>
          <p:cNvSpPr txBox="1"/>
          <p:nvPr>
            <p:ph idx="3" type="body"/>
          </p:nvPr>
        </p:nvSpPr>
        <p:spPr>
          <a:xfrm>
            <a:off x="6073200" y="1152360"/>
            <a:ext cx="27432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4" name="Google Shape;54;p56"/>
          <p:cNvSpPr txBox="1"/>
          <p:nvPr>
            <p:ph idx="4" type="body"/>
          </p:nvPr>
        </p:nvSpPr>
        <p:spPr>
          <a:xfrm>
            <a:off x="311760" y="2936880"/>
            <a:ext cx="27432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5" name="Google Shape;55;p56"/>
          <p:cNvSpPr txBox="1"/>
          <p:nvPr>
            <p:ph idx="5" type="body"/>
          </p:nvPr>
        </p:nvSpPr>
        <p:spPr>
          <a:xfrm>
            <a:off x="3192480" y="2936880"/>
            <a:ext cx="27432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6" name="Google Shape;56;p56"/>
          <p:cNvSpPr txBox="1"/>
          <p:nvPr>
            <p:ph idx="6" type="body"/>
          </p:nvPr>
        </p:nvSpPr>
        <p:spPr>
          <a:xfrm>
            <a:off x="6073200" y="2936880"/>
            <a:ext cx="27432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type="obj">
  <p:cSld name="OBJECT">
    <p:bg>
      <p:bgPr>
        <a:solidFill>
          <a:schemeClr val="lt1"/>
        </a:solidFill>
      </p:bgPr>
    </p:bg>
    <p:spTree>
      <p:nvGrpSpPr>
        <p:cNvPr id="63" name="Shape 63"/>
        <p:cNvGrpSpPr/>
        <p:nvPr/>
      </p:nvGrpSpPr>
      <p:grpSpPr>
        <a:xfrm>
          <a:off x="0" y="0"/>
          <a:ext cx="0" cy="0"/>
          <a:chOff x="0" y="0"/>
          <a:chExt cx="0" cy="0"/>
        </a:xfrm>
      </p:grpSpPr>
      <p:sp>
        <p:nvSpPr>
          <p:cNvPr id="64" name="Google Shape;64;p16"/>
          <p:cNvSpPr/>
          <p:nvPr/>
        </p:nvSpPr>
        <p:spPr>
          <a:xfrm>
            <a:off x="342620" y="372656"/>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6"/>
          <p:cNvSpPr/>
          <p:nvPr/>
        </p:nvSpPr>
        <p:spPr>
          <a:xfrm>
            <a:off x="263228"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6"/>
          <p:cNvSpPr/>
          <p:nvPr/>
        </p:nvSpPr>
        <p:spPr>
          <a:xfrm>
            <a:off x="183835"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6"/>
          <p:cNvSpPr/>
          <p:nvPr/>
        </p:nvSpPr>
        <p:spPr>
          <a:xfrm>
            <a:off x="104442" y="370342"/>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6"/>
          <p:cNvSpPr/>
          <p:nvPr/>
        </p:nvSpPr>
        <p:spPr>
          <a:xfrm>
            <a:off x="25049"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6"/>
          <p:cNvSpPr/>
          <p:nvPr/>
        </p:nvSpPr>
        <p:spPr>
          <a:xfrm>
            <a:off x="342620" y="452049"/>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6"/>
          <p:cNvSpPr/>
          <p:nvPr/>
        </p:nvSpPr>
        <p:spPr>
          <a:xfrm>
            <a:off x="263228"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6"/>
          <p:cNvSpPr/>
          <p:nvPr/>
        </p:nvSpPr>
        <p:spPr>
          <a:xfrm>
            <a:off x="183835"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6"/>
          <p:cNvSpPr/>
          <p:nvPr/>
        </p:nvSpPr>
        <p:spPr>
          <a:xfrm>
            <a:off x="104442" y="449735"/>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6"/>
          <p:cNvSpPr/>
          <p:nvPr/>
        </p:nvSpPr>
        <p:spPr>
          <a:xfrm>
            <a:off x="25049"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6"/>
          <p:cNvSpPr/>
          <p:nvPr/>
        </p:nvSpPr>
        <p:spPr>
          <a:xfrm>
            <a:off x="342620" y="5314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6"/>
          <p:cNvSpPr/>
          <p:nvPr/>
        </p:nvSpPr>
        <p:spPr>
          <a:xfrm>
            <a:off x="263228"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6"/>
          <p:cNvSpPr/>
          <p:nvPr/>
        </p:nvSpPr>
        <p:spPr>
          <a:xfrm>
            <a:off x="183835"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6"/>
          <p:cNvSpPr/>
          <p:nvPr/>
        </p:nvSpPr>
        <p:spPr>
          <a:xfrm>
            <a:off x="104442" y="529128"/>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6"/>
          <p:cNvSpPr/>
          <p:nvPr/>
        </p:nvSpPr>
        <p:spPr>
          <a:xfrm>
            <a:off x="25049"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6"/>
          <p:cNvSpPr/>
          <p:nvPr/>
        </p:nvSpPr>
        <p:spPr>
          <a:xfrm>
            <a:off x="342620" y="6108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6"/>
          <p:cNvSpPr/>
          <p:nvPr/>
        </p:nvSpPr>
        <p:spPr>
          <a:xfrm>
            <a:off x="263228"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6"/>
          <p:cNvSpPr/>
          <p:nvPr/>
        </p:nvSpPr>
        <p:spPr>
          <a:xfrm>
            <a:off x="183835"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6"/>
          <p:cNvSpPr/>
          <p:nvPr/>
        </p:nvSpPr>
        <p:spPr>
          <a:xfrm>
            <a:off x="104442" y="608521"/>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6"/>
          <p:cNvSpPr/>
          <p:nvPr/>
        </p:nvSpPr>
        <p:spPr>
          <a:xfrm>
            <a:off x="25049"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6"/>
          <p:cNvSpPr/>
          <p:nvPr/>
        </p:nvSpPr>
        <p:spPr>
          <a:xfrm>
            <a:off x="342620" y="690227"/>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6"/>
          <p:cNvSpPr/>
          <p:nvPr/>
        </p:nvSpPr>
        <p:spPr>
          <a:xfrm>
            <a:off x="263228"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6"/>
          <p:cNvSpPr/>
          <p:nvPr/>
        </p:nvSpPr>
        <p:spPr>
          <a:xfrm>
            <a:off x="183835"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6"/>
          <p:cNvSpPr/>
          <p:nvPr/>
        </p:nvSpPr>
        <p:spPr>
          <a:xfrm>
            <a:off x="104442" y="687913"/>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6"/>
          <p:cNvSpPr/>
          <p:nvPr/>
        </p:nvSpPr>
        <p:spPr>
          <a:xfrm>
            <a:off x="25049"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6"/>
          <p:cNvSpPr txBox="1"/>
          <p:nvPr>
            <p:ph type="title"/>
          </p:nvPr>
        </p:nvSpPr>
        <p:spPr>
          <a:xfrm>
            <a:off x="485225" y="348184"/>
            <a:ext cx="3792294" cy="332304"/>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1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16"/>
          <p:cNvSpPr txBox="1"/>
          <p:nvPr>
            <p:ph idx="1" type="body"/>
          </p:nvPr>
        </p:nvSpPr>
        <p:spPr>
          <a:xfrm>
            <a:off x="271660" y="1527519"/>
            <a:ext cx="4871720" cy="3516629"/>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b="1" i="0" sz="1000">
                <a:solidFill>
                  <a:schemeClr val="dk1"/>
                </a:solidFill>
                <a:latin typeface="Trebuchet MS"/>
                <a:ea typeface="Trebuchet MS"/>
                <a:cs typeface="Trebuchet MS"/>
                <a:sym typeface="Trebuchet MS"/>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91" name="Google Shape;91;p16"/>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16"/>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16"/>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94" name="Shape 94"/>
        <p:cNvGrpSpPr/>
        <p:nvPr/>
      </p:nvGrpSpPr>
      <p:grpSpPr>
        <a:xfrm>
          <a:off x="0" y="0"/>
          <a:ext cx="0" cy="0"/>
          <a:chOff x="0" y="0"/>
          <a:chExt cx="0" cy="0"/>
        </a:xfrm>
      </p:grpSpPr>
      <p:sp>
        <p:nvSpPr>
          <p:cNvPr id="95" name="Google Shape;95;p17"/>
          <p:cNvSpPr txBox="1"/>
          <p:nvPr>
            <p:ph type="title"/>
          </p:nvPr>
        </p:nvSpPr>
        <p:spPr>
          <a:xfrm>
            <a:off x="485225" y="348184"/>
            <a:ext cx="3792294" cy="332304"/>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1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17"/>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17"/>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17"/>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99" name="Shape 99"/>
        <p:cNvGrpSpPr/>
        <p:nvPr/>
      </p:nvGrpSpPr>
      <p:grpSpPr>
        <a:xfrm>
          <a:off x="0" y="0"/>
          <a:ext cx="0" cy="0"/>
          <a:chOff x="0" y="0"/>
          <a:chExt cx="0" cy="0"/>
        </a:xfrm>
      </p:grpSpPr>
      <p:sp>
        <p:nvSpPr>
          <p:cNvPr id="100" name="Google Shape;100;p20"/>
          <p:cNvSpPr txBox="1"/>
          <p:nvPr>
            <p:ph type="ctrTitle"/>
          </p:nvPr>
        </p:nvSpPr>
        <p:spPr>
          <a:xfrm>
            <a:off x="685800" y="1594485"/>
            <a:ext cx="7772400" cy="108013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1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20"/>
          <p:cNvSpPr txBox="1"/>
          <p:nvPr>
            <p:ph idx="1" type="subTitle"/>
          </p:nvPr>
        </p:nvSpPr>
        <p:spPr>
          <a:xfrm>
            <a:off x="1371600" y="2880360"/>
            <a:ext cx="6400800" cy="12858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10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20"/>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3" name="Google Shape;103;p20"/>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0"/>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05" name="Shape 105"/>
        <p:cNvGrpSpPr/>
        <p:nvPr/>
      </p:nvGrpSpPr>
      <p:grpSpPr>
        <a:xfrm>
          <a:off x="0" y="0"/>
          <a:ext cx="0" cy="0"/>
          <a:chOff x="0" y="0"/>
          <a:chExt cx="0" cy="0"/>
        </a:xfrm>
      </p:grpSpPr>
      <p:sp>
        <p:nvSpPr>
          <p:cNvPr id="106" name="Google Shape;106;p21"/>
          <p:cNvSpPr txBox="1"/>
          <p:nvPr>
            <p:ph type="title"/>
          </p:nvPr>
        </p:nvSpPr>
        <p:spPr>
          <a:xfrm>
            <a:off x="485225" y="348184"/>
            <a:ext cx="3792294" cy="332304"/>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b="1" i="0" sz="1800">
                <a:solidFill>
                  <a:schemeClr val="dk1"/>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21"/>
          <p:cNvSpPr txBox="1"/>
          <p:nvPr>
            <p:ph idx="1" type="body"/>
          </p:nvPr>
        </p:nvSpPr>
        <p:spPr>
          <a:xfrm>
            <a:off x="457200" y="1183005"/>
            <a:ext cx="3977640" cy="339471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08" name="Google Shape;108;p21"/>
          <p:cNvSpPr txBox="1"/>
          <p:nvPr>
            <p:ph idx="2" type="body"/>
          </p:nvPr>
        </p:nvSpPr>
        <p:spPr>
          <a:xfrm>
            <a:off x="4709160" y="1183005"/>
            <a:ext cx="3977640" cy="339471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09" name="Google Shape;109;p21"/>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21"/>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p21"/>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12" name="Shape 112"/>
        <p:cNvGrpSpPr/>
        <p:nvPr/>
      </p:nvGrpSpPr>
      <p:grpSpPr>
        <a:xfrm>
          <a:off x="0" y="0"/>
          <a:ext cx="0" cy="0"/>
          <a:chOff x="0" y="0"/>
          <a:chExt cx="0" cy="0"/>
        </a:xfrm>
      </p:grpSpPr>
      <p:sp>
        <p:nvSpPr>
          <p:cNvPr id="113" name="Google Shape;113;p22"/>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p22"/>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22"/>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2" name="Shape 12"/>
        <p:cNvGrpSpPr/>
        <p:nvPr/>
      </p:nvGrpSpPr>
      <p:grpSpPr>
        <a:xfrm>
          <a:off x="0" y="0"/>
          <a:ext cx="0" cy="0"/>
          <a:chOff x="0" y="0"/>
          <a:chExt cx="0" cy="0"/>
        </a:xfrm>
      </p:grpSpPr>
      <p:sp>
        <p:nvSpPr>
          <p:cNvPr id="13" name="Google Shape;13;p46"/>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46"/>
          <p:cNvSpPr txBox="1"/>
          <p:nvPr>
            <p:ph idx="1" type="subTitle"/>
          </p:nvPr>
        </p:nvSpPr>
        <p:spPr>
          <a:xfrm>
            <a:off x="311760" y="1152360"/>
            <a:ext cx="8520000" cy="34161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 name="Shape 1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6" name="Shape 16"/>
        <p:cNvGrpSpPr/>
        <p:nvPr/>
      </p:nvGrpSpPr>
      <p:grpSpPr>
        <a:xfrm>
          <a:off x="0" y="0"/>
          <a:ext cx="0" cy="0"/>
          <a:chOff x="0" y="0"/>
          <a:chExt cx="0" cy="0"/>
        </a:xfrm>
      </p:grpSpPr>
      <p:sp>
        <p:nvSpPr>
          <p:cNvPr id="17" name="Google Shape;17;p48"/>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48"/>
          <p:cNvSpPr txBox="1"/>
          <p:nvPr>
            <p:ph idx="1" type="body"/>
          </p:nvPr>
        </p:nvSpPr>
        <p:spPr>
          <a:xfrm>
            <a:off x="311760" y="1152360"/>
            <a:ext cx="4157700" cy="34161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 name="Google Shape;19;p48"/>
          <p:cNvSpPr txBox="1"/>
          <p:nvPr>
            <p:ph idx="2" type="body"/>
          </p:nvPr>
        </p:nvSpPr>
        <p:spPr>
          <a:xfrm>
            <a:off x="4677840" y="1152360"/>
            <a:ext cx="4157700" cy="34161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 name="Shape 20"/>
        <p:cNvGrpSpPr/>
        <p:nvPr/>
      </p:nvGrpSpPr>
      <p:grpSpPr>
        <a:xfrm>
          <a:off x="0" y="0"/>
          <a:ext cx="0" cy="0"/>
          <a:chOff x="0" y="0"/>
          <a:chExt cx="0" cy="0"/>
        </a:xfrm>
      </p:grpSpPr>
      <p:sp>
        <p:nvSpPr>
          <p:cNvPr id="21" name="Google Shape;21;p49"/>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2" name="Shape 22"/>
        <p:cNvGrpSpPr/>
        <p:nvPr/>
      </p:nvGrpSpPr>
      <p:grpSpPr>
        <a:xfrm>
          <a:off x="0" y="0"/>
          <a:ext cx="0" cy="0"/>
          <a:chOff x="0" y="0"/>
          <a:chExt cx="0" cy="0"/>
        </a:xfrm>
      </p:grpSpPr>
      <p:sp>
        <p:nvSpPr>
          <p:cNvPr id="23" name="Google Shape;23;p50"/>
          <p:cNvSpPr txBox="1"/>
          <p:nvPr>
            <p:ph idx="1" type="subTitle"/>
          </p:nvPr>
        </p:nvSpPr>
        <p:spPr>
          <a:xfrm>
            <a:off x="311760" y="444960"/>
            <a:ext cx="8520000" cy="26547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4" name="Shape 24"/>
        <p:cNvGrpSpPr/>
        <p:nvPr/>
      </p:nvGrpSpPr>
      <p:grpSpPr>
        <a:xfrm>
          <a:off x="0" y="0"/>
          <a:ext cx="0" cy="0"/>
          <a:chOff x="0" y="0"/>
          <a:chExt cx="0" cy="0"/>
        </a:xfrm>
      </p:grpSpPr>
      <p:sp>
        <p:nvSpPr>
          <p:cNvPr id="25" name="Google Shape;25;p51"/>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51"/>
          <p:cNvSpPr txBox="1"/>
          <p:nvPr>
            <p:ph idx="1" type="body"/>
          </p:nvPr>
        </p:nvSpPr>
        <p:spPr>
          <a:xfrm>
            <a:off x="311760" y="115236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7" name="Google Shape;27;p51"/>
          <p:cNvSpPr txBox="1"/>
          <p:nvPr>
            <p:ph idx="2" type="body"/>
          </p:nvPr>
        </p:nvSpPr>
        <p:spPr>
          <a:xfrm>
            <a:off x="4677840" y="1152360"/>
            <a:ext cx="4157700" cy="34161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8" name="Google Shape;28;p51"/>
          <p:cNvSpPr txBox="1"/>
          <p:nvPr>
            <p:ph idx="3" type="body"/>
          </p:nvPr>
        </p:nvSpPr>
        <p:spPr>
          <a:xfrm>
            <a:off x="311760" y="293688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9" name="Shape 29"/>
        <p:cNvGrpSpPr/>
        <p:nvPr/>
      </p:nvGrpSpPr>
      <p:grpSpPr>
        <a:xfrm>
          <a:off x="0" y="0"/>
          <a:ext cx="0" cy="0"/>
          <a:chOff x="0" y="0"/>
          <a:chExt cx="0" cy="0"/>
        </a:xfrm>
      </p:grpSpPr>
      <p:sp>
        <p:nvSpPr>
          <p:cNvPr id="30" name="Google Shape;30;p52"/>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52"/>
          <p:cNvSpPr txBox="1"/>
          <p:nvPr>
            <p:ph idx="1" type="body"/>
          </p:nvPr>
        </p:nvSpPr>
        <p:spPr>
          <a:xfrm>
            <a:off x="311760" y="1152360"/>
            <a:ext cx="4157700" cy="34161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 name="Google Shape;32;p52"/>
          <p:cNvSpPr txBox="1"/>
          <p:nvPr>
            <p:ph idx="2" type="body"/>
          </p:nvPr>
        </p:nvSpPr>
        <p:spPr>
          <a:xfrm>
            <a:off x="4677840" y="115236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 name="Google Shape;33;p52"/>
          <p:cNvSpPr txBox="1"/>
          <p:nvPr>
            <p:ph idx="3" type="body"/>
          </p:nvPr>
        </p:nvSpPr>
        <p:spPr>
          <a:xfrm>
            <a:off x="4677840" y="293688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4" name="Shape 34"/>
        <p:cNvGrpSpPr/>
        <p:nvPr/>
      </p:nvGrpSpPr>
      <p:grpSpPr>
        <a:xfrm>
          <a:off x="0" y="0"/>
          <a:ext cx="0" cy="0"/>
          <a:chOff x="0" y="0"/>
          <a:chExt cx="0" cy="0"/>
        </a:xfrm>
      </p:grpSpPr>
      <p:sp>
        <p:nvSpPr>
          <p:cNvPr id="35" name="Google Shape;35;p53"/>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53"/>
          <p:cNvSpPr txBox="1"/>
          <p:nvPr>
            <p:ph idx="1" type="body"/>
          </p:nvPr>
        </p:nvSpPr>
        <p:spPr>
          <a:xfrm>
            <a:off x="311760" y="115236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7" name="Google Shape;37;p53"/>
          <p:cNvSpPr txBox="1"/>
          <p:nvPr>
            <p:ph idx="2" type="body"/>
          </p:nvPr>
        </p:nvSpPr>
        <p:spPr>
          <a:xfrm>
            <a:off x="4677840" y="1152360"/>
            <a:ext cx="41577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8" name="Google Shape;38;p53"/>
          <p:cNvSpPr txBox="1"/>
          <p:nvPr>
            <p:ph idx="3" type="body"/>
          </p:nvPr>
        </p:nvSpPr>
        <p:spPr>
          <a:xfrm>
            <a:off x="311760" y="2936880"/>
            <a:ext cx="8520000" cy="16293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3"/>
          <p:cNvSpPr txBox="1"/>
          <p:nvPr>
            <p:ph type="title"/>
          </p:nvPr>
        </p:nvSpPr>
        <p:spPr>
          <a:xfrm>
            <a:off x="311760" y="444960"/>
            <a:ext cx="8520000" cy="57240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3"/>
          <p:cNvSpPr txBox="1"/>
          <p:nvPr>
            <p:ph idx="1" type="body"/>
          </p:nvPr>
        </p:nvSpPr>
        <p:spPr>
          <a:xfrm>
            <a:off x="311760" y="1152360"/>
            <a:ext cx="8520000" cy="341610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p13"/>
          <p:cNvSpPr txBox="1"/>
          <p:nvPr>
            <p:ph idx="12" type="sldNum"/>
          </p:nvPr>
        </p:nvSpPr>
        <p:spPr>
          <a:xfrm>
            <a:off x="8472600" y="4663080"/>
            <a:ext cx="548400" cy="3930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solidFill>
                <a:srgbClr val="000000"/>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 name="Shape 57"/>
        <p:cNvGrpSpPr/>
        <p:nvPr/>
      </p:nvGrpSpPr>
      <p:grpSpPr>
        <a:xfrm>
          <a:off x="0" y="0"/>
          <a:ext cx="0" cy="0"/>
          <a:chOff x="0" y="0"/>
          <a:chExt cx="0" cy="0"/>
        </a:xfrm>
      </p:grpSpPr>
      <p:sp>
        <p:nvSpPr>
          <p:cNvPr id="58" name="Google Shape;58;p15"/>
          <p:cNvSpPr txBox="1"/>
          <p:nvPr>
            <p:ph type="title"/>
          </p:nvPr>
        </p:nvSpPr>
        <p:spPr>
          <a:xfrm>
            <a:off x="485225" y="348184"/>
            <a:ext cx="3792294" cy="332304"/>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9" name="Google Shape;59;p15"/>
          <p:cNvSpPr txBox="1"/>
          <p:nvPr>
            <p:ph idx="1" type="body"/>
          </p:nvPr>
        </p:nvSpPr>
        <p:spPr>
          <a:xfrm>
            <a:off x="271660" y="1527519"/>
            <a:ext cx="4871720" cy="3516629"/>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0"/>
              </a:spcBef>
              <a:spcAft>
                <a:spcPts val="0"/>
              </a:spcAft>
              <a:buClr>
                <a:srgbClr val="000000"/>
              </a:buClr>
              <a:buSzPts val="1400"/>
              <a:buFont typeface="Arial"/>
              <a:buNone/>
              <a:defRPr b="1" i="0" sz="1000" u="none" cap="none" strike="noStrike">
                <a:solidFill>
                  <a:schemeClr val="dk1"/>
                </a:solidFill>
                <a:latin typeface="Trebuchet MS"/>
                <a:ea typeface="Trebuchet MS"/>
                <a:cs typeface="Trebuchet MS"/>
                <a:sym typeface="Trebuchet MS"/>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Calibri"/>
                <a:ea typeface="Calibri"/>
                <a:cs typeface="Calibri"/>
                <a:sym typeface="Calibri"/>
              </a:defRPr>
            </a:lvl9pPr>
          </a:lstStyle>
          <a:p/>
        </p:txBody>
      </p:sp>
      <p:sp>
        <p:nvSpPr>
          <p:cNvPr id="60" name="Google Shape;60;p15"/>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1" name="Google Shape;61;p15"/>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2" name="Google Shape;62;p15"/>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6.png"/><Relationship Id="rId7" Type="http://schemas.openxmlformats.org/officeDocument/2006/relationships/image" Target="../media/image45.png"/><Relationship Id="rId8" Type="http://schemas.openxmlformats.org/officeDocument/2006/relationships/image" Target="../media/image19.png"/></Relationships>
</file>

<file path=ppt/slides/_rels/slide13.xml.rels><?xml version="1.0" encoding="UTF-8" standalone="yes"?><Relationships xmlns="http://schemas.openxmlformats.org/package/2006/relationships"><Relationship Id="rId11" Type="http://schemas.openxmlformats.org/officeDocument/2006/relationships/hyperlink" Target="https://openui5.hana.ondemand.com/" TargetMode="External"/><Relationship Id="rId10" Type="http://schemas.openxmlformats.org/officeDocument/2006/relationships/hyperlink" Target="https://sapui5.hana.ondemand.com/" TargetMode="External"/><Relationship Id="rId12" Type="http://schemas.openxmlformats.org/officeDocument/2006/relationships/hyperlink" Target="https://experience.sap.com/fiori-design/" TargetMode="External"/><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26.png"/><Relationship Id="rId4" Type="http://schemas.openxmlformats.org/officeDocument/2006/relationships/image" Target="../media/image49.png"/><Relationship Id="rId9" Type="http://schemas.openxmlformats.org/officeDocument/2006/relationships/image" Target="../media/image29.png"/><Relationship Id="rId5" Type="http://schemas.openxmlformats.org/officeDocument/2006/relationships/image" Target="../media/image23.png"/><Relationship Id="rId6" Type="http://schemas.openxmlformats.org/officeDocument/2006/relationships/image" Target="../media/image24.png"/><Relationship Id="rId7" Type="http://schemas.openxmlformats.org/officeDocument/2006/relationships/image" Target="../media/image27.png"/><Relationship Id="rId8"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3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4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3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39.png"/><Relationship Id="rId4" Type="http://schemas.openxmlformats.org/officeDocument/2006/relationships/hyperlink" Target="https://fioriappslibrary.hana.ondemand.com/sap/fix/externalViewe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3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4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3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3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14.png"/><Relationship Id="rId4" Type="http://schemas.openxmlformats.org/officeDocument/2006/relationships/image" Target="../media/image50.png"/><Relationship Id="rId5" Type="http://schemas.openxmlformats.org/officeDocument/2006/relationships/image" Target="../media/image3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47.png"/><Relationship Id="rId4" Type="http://schemas.openxmlformats.org/officeDocument/2006/relationships/image" Target="../media/image40.png"/><Relationship Id="rId5"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5.jp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3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4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1"/>
          <p:cNvPicPr preferRelativeResize="0"/>
          <p:nvPr/>
        </p:nvPicPr>
        <p:blipFill rotWithShape="1">
          <a:blip r:embed="rId3">
            <a:alphaModFix/>
          </a:blip>
          <a:srcRect b="7765" l="17194" r="22024" t="5179"/>
          <a:stretch/>
        </p:blipFill>
        <p:spPr>
          <a:xfrm>
            <a:off x="-6840" y="0"/>
            <a:ext cx="9143640" cy="5143320"/>
          </a:xfrm>
          <a:prstGeom prst="rect">
            <a:avLst/>
          </a:prstGeom>
          <a:noFill/>
          <a:ln>
            <a:noFill/>
          </a:ln>
        </p:spPr>
      </p:pic>
      <p:sp>
        <p:nvSpPr>
          <p:cNvPr id="121" name="Google Shape;121;p1"/>
          <p:cNvSpPr/>
          <p:nvPr/>
        </p:nvSpPr>
        <p:spPr>
          <a:xfrm>
            <a:off x="889560" y="1602720"/>
            <a:ext cx="7353000" cy="1918500"/>
          </a:xfrm>
          <a:prstGeom prst="rect">
            <a:avLst/>
          </a:prstGeom>
          <a:noFill/>
          <a:ln>
            <a:noFill/>
          </a:ln>
          <a:effectLst>
            <a:outerShdw dir="4541983" dist="18947">
              <a:srgbClr val="000000">
                <a:alpha val="32549"/>
              </a:srgbClr>
            </a:outerShdw>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0"/>
              <a:buFont typeface="Arial"/>
              <a:buNone/>
            </a:pPr>
            <a:r>
              <a:rPr b="1" lang="en-US" sz="5000">
                <a:solidFill>
                  <a:srgbClr val="FFFFFF"/>
                </a:solidFill>
              </a:rPr>
              <a:t>Fiori</a:t>
            </a:r>
            <a:endParaRPr b="0" i="0" sz="4700" u="none" cap="none" strike="noStrike">
              <a:solidFill>
                <a:srgbClr val="000000"/>
              </a:solidFill>
              <a:latin typeface="Arial"/>
              <a:ea typeface="Arial"/>
              <a:cs typeface="Arial"/>
              <a:sym typeface="Arial"/>
            </a:endParaRPr>
          </a:p>
        </p:txBody>
      </p:sp>
      <p:pic>
        <p:nvPicPr>
          <p:cNvPr id="122" name="Google Shape;122;p1"/>
          <p:cNvPicPr preferRelativeResize="0"/>
          <p:nvPr/>
        </p:nvPicPr>
        <p:blipFill rotWithShape="1">
          <a:blip r:embed="rId4">
            <a:alphaModFix/>
          </a:blip>
          <a:srcRect b="0" l="0" r="0" t="0"/>
          <a:stretch/>
        </p:blipFill>
        <p:spPr>
          <a:xfrm>
            <a:off x="1017000" y="1155625"/>
            <a:ext cx="1272242" cy="370080"/>
          </a:xfrm>
          <a:prstGeom prst="rect">
            <a:avLst/>
          </a:prstGeom>
          <a:noFill/>
          <a:ln>
            <a:noFill/>
          </a:ln>
          <a:effectLst>
            <a:outerShdw dir="4541983" dist="18947">
              <a:srgbClr val="000000">
                <a:alpha val="32549"/>
              </a:srgbClr>
            </a:outerShdw>
          </a:effectLst>
        </p:spPr>
      </p:pic>
      <p:sp>
        <p:nvSpPr>
          <p:cNvPr id="123" name="Google Shape;123;p1"/>
          <p:cNvSpPr/>
          <p:nvPr/>
        </p:nvSpPr>
        <p:spPr>
          <a:xfrm flipH="1" rot="5400000">
            <a:off x="2455320" y="3864720"/>
            <a:ext cx="186000" cy="1557600"/>
          </a:xfrm>
          <a:prstGeom prst="roundRect">
            <a:avLst>
              <a:gd fmla="val 50000" name="adj"/>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
          <p:cNvSpPr/>
          <p:nvPr/>
        </p:nvSpPr>
        <p:spPr>
          <a:xfrm flipH="1" rot="5400000">
            <a:off x="646140" y="4218420"/>
            <a:ext cx="174300" cy="305700"/>
          </a:xfrm>
          <a:prstGeom prst="roundRect">
            <a:avLst>
              <a:gd fmla="val 50000" name="adj"/>
            </a:avLst>
          </a:prstGeom>
          <a:gradFill>
            <a:gsLst>
              <a:gs pos="0">
                <a:srgbClr val="A6CE39"/>
              </a:gs>
              <a:gs pos="100000">
                <a:srgbClr val="39B54A"/>
              </a:gs>
            </a:gsLst>
            <a:lin ang="80938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
          <p:cNvSpPr/>
          <p:nvPr/>
        </p:nvSpPr>
        <p:spPr>
          <a:xfrm flipH="1" rot="5400000">
            <a:off x="1659210" y="3815610"/>
            <a:ext cx="174300" cy="880200"/>
          </a:xfrm>
          <a:prstGeom prst="roundRect">
            <a:avLst>
              <a:gd fmla="val 50000" name="adj"/>
            </a:avLst>
          </a:prstGeom>
          <a:gradFill>
            <a:gsLst>
              <a:gs pos="0">
                <a:srgbClr val="A6CE39"/>
              </a:gs>
              <a:gs pos="100000">
                <a:srgbClr val="39B54A"/>
              </a:gs>
            </a:gsLst>
            <a:lin ang="80938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
          <p:cNvSpPr/>
          <p:nvPr/>
        </p:nvSpPr>
        <p:spPr>
          <a:xfrm flipH="1" rot="5400000">
            <a:off x="881970" y="3472530"/>
            <a:ext cx="174300" cy="880200"/>
          </a:xfrm>
          <a:prstGeom prst="roundRect">
            <a:avLst>
              <a:gd fmla="val 50000" name="adj"/>
            </a:avLst>
          </a:prstGeom>
          <a:gradFill>
            <a:gsLst>
              <a:gs pos="0">
                <a:srgbClr val="A6CE39"/>
              </a:gs>
              <a:gs pos="100000">
                <a:srgbClr val="39B54A"/>
              </a:gs>
            </a:gsLst>
            <a:lin ang="80938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
          <p:cNvSpPr/>
          <p:nvPr/>
        </p:nvSpPr>
        <p:spPr>
          <a:xfrm>
            <a:off x="1772280" y="4550040"/>
            <a:ext cx="186000" cy="186000"/>
          </a:xfrm>
          <a:prstGeom prst="ellipse">
            <a:avLst/>
          </a:prstGeom>
          <a:gradFill>
            <a:gsLst>
              <a:gs pos="0">
                <a:srgbClr val="A6CE39"/>
              </a:gs>
              <a:gs pos="100000">
                <a:srgbClr val="39B54A"/>
              </a:gs>
            </a:gsLst>
            <a:lin ang="8100019"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8" name="Google Shape;128;p1"/>
          <p:cNvPicPr preferRelativeResize="0"/>
          <p:nvPr/>
        </p:nvPicPr>
        <p:blipFill rotWithShape="1">
          <a:blip r:embed="rId5">
            <a:alphaModFix/>
          </a:blip>
          <a:srcRect b="0" l="0" r="0" t="0"/>
          <a:stretch/>
        </p:blipFill>
        <p:spPr>
          <a:xfrm>
            <a:off x="1017000" y="2210989"/>
            <a:ext cx="1272252" cy="1272252"/>
          </a:xfrm>
          <a:prstGeom prst="rect">
            <a:avLst/>
          </a:prstGeom>
          <a:noFill/>
          <a:ln>
            <a:noFill/>
          </a:ln>
        </p:spPr>
      </p:pic>
      <p:sp>
        <p:nvSpPr>
          <p:cNvPr id="129" name="Google Shape;129;p1"/>
          <p:cNvSpPr/>
          <p:nvPr/>
        </p:nvSpPr>
        <p:spPr>
          <a:xfrm>
            <a:off x="7134901" y="4458424"/>
            <a:ext cx="2001900" cy="647400"/>
          </a:xfrm>
          <a:prstGeom prst="rect">
            <a:avLst/>
          </a:prstGeom>
          <a:noFill/>
          <a:ln>
            <a:noFill/>
          </a:ln>
          <a:effectLst>
            <a:outerShdw dir="4541983" dist="18947">
              <a:srgbClr val="000000">
                <a:alpha val="32549"/>
              </a:srgbClr>
            </a:outerShdw>
          </a:effectLst>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0"/>
              <a:buFont typeface="Arial"/>
              <a:buNone/>
            </a:pPr>
            <a:r>
              <a:rPr b="1" i="0" lang="en-US" sz="1700" u="none" cap="none" strike="noStrike">
                <a:solidFill>
                  <a:srgbClr val="FFFFFF"/>
                </a:solidFill>
                <a:latin typeface="Arial"/>
                <a:ea typeface="Arial"/>
                <a:cs typeface="Arial"/>
                <a:sym typeface="Arial"/>
              </a:rPr>
              <a:t>Bootcamp Fiori </a:t>
            </a:r>
            <a:endParaRPr b="1" i="0" sz="17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6000"/>
              <a:buFont typeface="Arial"/>
              <a:buNone/>
            </a:pPr>
            <a:r>
              <a:rPr b="1" i="0" lang="en-US" sz="1700" u="none" cap="none" strike="noStrike">
                <a:solidFill>
                  <a:srgbClr val="FFFFFF"/>
                </a:solidFill>
                <a:latin typeface="Arial"/>
                <a:ea typeface="Arial"/>
                <a:cs typeface="Arial"/>
                <a:sym typeface="Arial"/>
              </a:rPr>
              <a:t>Día </a:t>
            </a:r>
            <a:r>
              <a:rPr b="1" lang="en-US" sz="1700">
                <a:solidFill>
                  <a:srgbClr val="FFFFFF"/>
                </a:solidFill>
              </a:rPr>
              <a:t>2</a:t>
            </a:r>
            <a:endParaRPr b="1" i="0" sz="1700" u="none" cap="none" strike="noStrike">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pic>
        <p:nvPicPr>
          <p:cNvPr id="360" name="Google Shape;360;g2dd154b5896_0_97"/>
          <p:cNvPicPr preferRelativeResize="0"/>
          <p:nvPr/>
        </p:nvPicPr>
        <p:blipFill>
          <a:blip r:embed="rId3">
            <a:alphaModFix/>
          </a:blip>
          <a:stretch>
            <a:fillRect/>
          </a:stretch>
        </p:blipFill>
        <p:spPr>
          <a:xfrm>
            <a:off x="123300" y="1136119"/>
            <a:ext cx="6200775" cy="2971800"/>
          </a:xfrm>
          <a:prstGeom prst="rect">
            <a:avLst/>
          </a:prstGeom>
          <a:noFill/>
          <a:ln>
            <a:noFill/>
          </a:ln>
        </p:spPr>
      </p:pic>
      <p:sp>
        <p:nvSpPr>
          <p:cNvPr id="361" name="Google Shape;361;g2dd154b5896_0_97"/>
          <p:cNvSpPr txBox="1"/>
          <p:nvPr/>
        </p:nvSpPr>
        <p:spPr>
          <a:xfrm>
            <a:off x="5629900" y="899100"/>
            <a:ext cx="3000000" cy="343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100"/>
              </a:spcBef>
              <a:spcAft>
                <a:spcPts val="0"/>
              </a:spcAft>
              <a:buNone/>
            </a:pPr>
            <a:r>
              <a:rPr b="1" lang="en-US" sz="1350">
                <a:solidFill>
                  <a:srgbClr val="223548"/>
                </a:solidFill>
                <a:highlight>
                  <a:srgbClr val="FFFFFF"/>
                </a:highlight>
                <a:latin typeface="Trebuchet MS"/>
                <a:ea typeface="Trebuchet MS"/>
                <a:cs typeface="Trebuchet MS"/>
                <a:sym typeface="Trebuchet MS"/>
              </a:rPr>
              <a:t>SAP Fiori 3</a:t>
            </a:r>
            <a:endParaRPr b="1" sz="135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50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Establece reglas básicas para la coherencia en todos los productos de SAP</a:t>
            </a:r>
            <a:endParaRPr sz="120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Nuevo tema de cuarzo</a:t>
            </a:r>
            <a:endParaRPr sz="120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Nueva barra de shell alineada para todos los productos SAP</a:t>
            </a:r>
            <a:endParaRPr sz="120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Mayor flexibilidad para las páginas de inicio.</a:t>
            </a:r>
            <a:endParaRPr sz="120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Integración de la inteligencia de las máquinas, centrándose en un enfoque centrado en el ser humano</a:t>
            </a:r>
            <a:endParaRPr sz="120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Adopción de una gama más amplia de tecnologías </a:t>
            </a:r>
            <a:endParaRPr sz="1200">
              <a:solidFill>
                <a:srgbClr val="223548"/>
              </a:solidFill>
              <a:highlight>
                <a:srgbClr val="FFFFFF"/>
              </a:highlight>
              <a:latin typeface="Trebuchet MS"/>
              <a:ea typeface="Trebuchet MS"/>
              <a:cs typeface="Trebuchet MS"/>
              <a:sym typeface="Trebuchet MS"/>
            </a:endParaRPr>
          </a:p>
        </p:txBody>
      </p:sp>
      <p:sp>
        <p:nvSpPr>
          <p:cNvPr id="362" name="Google Shape;362;g2dd154b5896_0_97"/>
          <p:cNvSpPr txBox="1"/>
          <p:nvPr>
            <p:ph type="title"/>
          </p:nvPr>
        </p:nvSpPr>
        <p:spPr>
          <a:xfrm>
            <a:off x="485225" y="348184"/>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SAP Fiori</a:t>
            </a:r>
            <a:endParaRPr/>
          </a:p>
        </p:txBody>
      </p:sp>
      <p:sp>
        <p:nvSpPr>
          <p:cNvPr id="363" name="Google Shape;363;g2dd154b5896_0_97"/>
          <p:cNvSpPr txBox="1"/>
          <p:nvPr/>
        </p:nvSpPr>
        <p:spPr>
          <a:xfrm>
            <a:off x="485225" y="957525"/>
            <a:ext cx="4665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Se anunció en el 2018…</a:t>
            </a:r>
            <a:endParaRPr sz="1000">
              <a:solidFill>
                <a:schemeClr val="dk1"/>
              </a:solidFill>
              <a:latin typeface="Trebuchet MS"/>
              <a:ea typeface="Trebuchet MS"/>
              <a:cs typeface="Trebuchet MS"/>
              <a:sym typeface="Trebuchet MS"/>
            </a:endParaRPr>
          </a:p>
        </p:txBody>
      </p:sp>
      <p:sp>
        <p:nvSpPr>
          <p:cNvPr id="364" name="Google Shape;364;g2dd154b5896_0_97"/>
          <p:cNvSpPr/>
          <p:nvPr/>
        </p:nvSpPr>
        <p:spPr>
          <a:xfrm rot="6547604">
            <a:off x="1253831" y="2371551"/>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g2dd154b5896_0_97"/>
          <p:cNvSpPr/>
          <p:nvPr/>
        </p:nvSpPr>
        <p:spPr>
          <a:xfrm rot="6547604">
            <a:off x="7654131" y="-2975949"/>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pic>
        <p:nvPicPr>
          <p:cNvPr id="370" name="Google Shape;370;g339a4ac263d_0_134"/>
          <p:cNvPicPr preferRelativeResize="0"/>
          <p:nvPr/>
        </p:nvPicPr>
        <p:blipFill>
          <a:blip r:embed="rId3">
            <a:alphaModFix/>
          </a:blip>
          <a:stretch>
            <a:fillRect/>
          </a:stretch>
        </p:blipFill>
        <p:spPr>
          <a:xfrm>
            <a:off x="1269725" y="304800"/>
            <a:ext cx="6604547" cy="4838700"/>
          </a:xfrm>
          <a:prstGeom prst="rect">
            <a:avLst/>
          </a:prstGeom>
          <a:noFill/>
          <a:ln>
            <a:noFill/>
          </a:ln>
        </p:spPr>
      </p:pic>
      <p:sp>
        <p:nvSpPr>
          <p:cNvPr id="371" name="Google Shape;371;g339a4ac263d_0_134"/>
          <p:cNvSpPr/>
          <p:nvPr/>
        </p:nvSpPr>
        <p:spPr>
          <a:xfrm rot="6547604">
            <a:off x="-549669" y="2039451"/>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g339a4ac263d_0_134"/>
          <p:cNvSpPr/>
          <p:nvPr/>
        </p:nvSpPr>
        <p:spPr>
          <a:xfrm rot="6547604">
            <a:off x="8899781" y="-3289924"/>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g2dd154b5896_0_307"/>
          <p:cNvSpPr txBox="1"/>
          <p:nvPr>
            <p:ph type="title"/>
          </p:nvPr>
        </p:nvSpPr>
        <p:spPr>
          <a:xfrm>
            <a:off x="485225" y="348184"/>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Principios de diseño Fiori</a:t>
            </a:r>
            <a:endParaRPr/>
          </a:p>
        </p:txBody>
      </p:sp>
      <p:sp>
        <p:nvSpPr>
          <p:cNvPr id="378" name="Google Shape;378;g2dd154b5896_0_307"/>
          <p:cNvSpPr/>
          <p:nvPr/>
        </p:nvSpPr>
        <p:spPr>
          <a:xfrm rot="6547604">
            <a:off x="79631" y="1817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9" name="Google Shape;379;g2dd154b5896_0_307"/>
          <p:cNvPicPr preferRelativeResize="0"/>
          <p:nvPr/>
        </p:nvPicPr>
        <p:blipFill rotWithShape="1">
          <a:blip r:embed="rId3">
            <a:alphaModFix amt="23000"/>
          </a:blip>
          <a:srcRect b="19942" l="9575" r="0" t="0"/>
          <a:stretch/>
        </p:blipFill>
        <p:spPr>
          <a:xfrm flipH="1">
            <a:off x="1533519" y="196625"/>
            <a:ext cx="7744948" cy="4841051"/>
          </a:xfrm>
          <a:prstGeom prst="rect">
            <a:avLst/>
          </a:prstGeom>
          <a:noFill/>
          <a:ln>
            <a:noFill/>
          </a:ln>
          <a:effectLst>
            <a:outerShdw blurRad="57150" rotWithShape="0" algn="bl" dir="5400000" dist="19050">
              <a:srgbClr val="000000">
                <a:alpha val="50000"/>
              </a:srgbClr>
            </a:outerShdw>
          </a:effectLst>
        </p:spPr>
      </p:pic>
      <p:grpSp>
        <p:nvGrpSpPr>
          <p:cNvPr id="380" name="Google Shape;380;g2dd154b5896_0_307"/>
          <p:cNvGrpSpPr/>
          <p:nvPr/>
        </p:nvGrpSpPr>
        <p:grpSpPr>
          <a:xfrm>
            <a:off x="2849800" y="1008750"/>
            <a:ext cx="1487400" cy="1436700"/>
            <a:chOff x="3026950" y="625375"/>
            <a:chExt cx="1487400" cy="1436700"/>
          </a:xfrm>
        </p:grpSpPr>
        <p:sp>
          <p:nvSpPr>
            <p:cNvPr id="381" name="Google Shape;381;g2dd154b5896_0_307"/>
            <p:cNvSpPr/>
            <p:nvPr/>
          </p:nvSpPr>
          <p:spPr>
            <a:xfrm>
              <a:off x="3026950" y="625375"/>
              <a:ext cx="1487400" cy="1436700"/>
            </a:xfrm>
            <a:prstGeom prst="ellipse">
              <a:avLst/>
            </a:prstGeom>
            <a:solidFill>
              <a:schemeClr val="lt1"/>
            </a:solidFill>
            <a:ln cap="flat" cmpd="sng" w="19050">
              <a:solidFill>
                <a:srgbClr val="BFD7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g2dd154b5896_0_307"/>
            <p:cNvSpPr txBox="1"/>
            <p:nvPr/>
          </p:nvSpPr>
          <p:spPr>
            <a:xfrm>
              <a:off x="3026950" y="961100"/>
              <a:ext cx="1487400" cy="42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000">
                  <a:latin typeface="Trebuchet MS"/>
                  <a:ea typeface="Trebuchet MS"/>
                  <a:cs typeface="Trebuchet MS"/>
                  <a:sym typeface="Trebuchet MS"/>
                </a:rPr>
                <a:t>Rol Based</a:t>
              </a:r>
              <a:endParaRPr b="1" sz="1000">
                <a:latin typeface="Trebuchet MS"/>
                <a:ea typeface="Trebuchet MS"/>
                <a:cs typeface="Trebuchet MS"/>
                <a:sym typeface="Trebuchet MS"/>
              </a:endParaRPr>
            </a:p>
          </p:txBody>
        </p:sp>
      </p:grpSp>
      <p:grpSp>
        <p:nvGrpSpPr>
          <p:cNvPr id="383" name="Google Shape;383;g2dd154b5896_0_307"/>
          <p:cNvGrpSpPr/>
          <p:nvPr/>
        </p:nvGrpSpPr>
        <p:grpSpPr>
          <a:xfrm>
            <a:off x="4519813" y="1956825"/>
            <a:ext cx="1487400" cy="1436700"/>
            <a:chOff x="3026950" y="625375"/>
            <a:chExt cx="1487400" cy="1436700"/>
          </a:xfrm>
        </p:grpSpPr>
        <p:sp>
          <p:nvSpPr>
            <p:cNvPr id="384" name="Google Shape;384;g2dd154b5896_0_307"/>
            <p:cNvSpPr/>
            <p:nvPr/>
          </p:nvSpPr>
          <p:spPr>
            <a:xfrm>
              <a:off x="3026950" y="625375"/>
              <a:ext cx="1487400" cy="1436700"/>
            </a:xfrm>
            <a:prstGeom prst="ellipse">
              <a:avLst/>
            </a:prstGeom>
            <a:solidFill>
              <a:schemeClr val="lt1"/>
            </a:solidFill>
            <a:ln cap="flat" cmpd="sng" w="19050">
              <a:solidFill>
                <a:srgbClr val="BFD7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g2dd154b5896_0_307"/>
            <p:cNvSpPr txBox="1"/>
            <p:nvPr/>
          </p:nvSpPr>
          <p:spPr>
            <a:xfrm>
              <a:off x="3026950" y="852938"/>
              <a:ext cx="1487400" cy="42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000">
                  <a:latin typeface="Trebuchet MS"/>
                  <a:ea typeface="Trebuchet MS"/>
                  <a:cs typeface="Trebuchet MS"/>
                  <a:sym typeface="Trebuchet MS"/>
                </a:rPr>
                <a:t>Adaptive</a:t>
              </a:r>
              <a:endParaRPr b="1" sz="1000">
                <a:latin typeface="Trebuchet MS"/>
                <a:ea typeface="Trebuchet MS"/>
                <a:cs typeface="Trebuchet MS"/>
                <a:sym typeface="Trebuchet MS"/>
              </a:endParaRPr>
            </a:p>
          </p:txBody>
        </p:sp>
      </p:grpSp>
      <p:grpSp>
        <p:nvGrpSpPr>
          <p:cNvPr id="386" name="Google Shape;386;g2dd154b5896_0_307"/>
          <p:cNvGrpSpPr/>
          <p:nvPr/>
        </p:nvGrpSpPr>
        <p:grpSpPr>
          <a:xfrm>
            <a:off x="5929900" y="686925"/>
            <a:ext cx="1487400" cy="1436700"/>
            <a:chOff x="3026950" y="625375"/>
            <a:chExt cx="1487400" cy="1436700"/>
          </a:xfrm>
        </p:grpSpPr>
        <p:sp>
          <p:nvSpPr>
            <p:cNvPr id="387" name="Google Shape;387;g2dd154b5896_0_307"/>
            <p:cNvSpPr/>
            <p:nvPr/>
          </p:nvSpPr>
          <p:spPr>
            <a:xfrm>
              <a:off x="3026950" y="625375"/>
              <a:ext cx="1487400" cy="1436700"/>
            </a:xfrm>
            <a:prstGeom prst="ellipse">
              <a:avLst/>
            </a:prstGeom>
            <a:solidFill>
              <a:schemeClr val="lt1"/>
            </a:solidFill>
            <a:ln cap="flat" cmpd="sng" w="19050">
              <a:solidFill>
                <a:srgbClr val="BFD7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g2dd154b5896_0_307"/>
            <p:cNvSpPr txBox="1"/>
            <p:nvPr/>
          </p:nvSpPr>
          <p:spPr>
            <a:xfrm>
              <a:off x="3026950" y="801125"/>
              <a:ext cx="1487400" cy="42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000">
                  <a:latin typeface="Trebuchet MS"/>
                  <a:ea typeface="Trebuchet MS"/>
                  <a:cs typeface="Trebuchet MS"/>
                  <a:sym typeface="Trebuchet MS"/>
                </a:rPr>
                <a:t>Simple</a:t>
              </a:r>
              <a:endParaRPr b="1" sz="1000">
                <a:latin typeface="Trebuchet MS"/>
                <a:ea typeface="Trebuchet MS"/>
                <a:cs typeface="Trebuchet MS"/>
                <a:sym typeface="Trebuchet MS"/>
              </a:endParaRPr>
            </a:p>
          </p:txBody>
        </p:sp>
      </p:grpSp>
      <p:grpSp>
        <p:nvGrpSpPr>
          <p:cNvPr id="389" name="Google Shape;389;g2dd154b5896_0_307"/>
          <p:cNvGrpSpPr/>
          <p:nvPr/>
        </p:nvGrpSpPr>
        <p:grpSpPr>
          <a:xfrm>
            <a:off x="2790125" y="2828825"/>
            <a:ext cx="1487400" cy="1436700"/>
            <a:chOff x="3026950" y="625375"/>
            <a:chExt cx="1487400" cy="1436700"/>
          </a:xfrm>
        </p:grpSpPr>
        <p:sp>
          <p:nvSpPr>
            <p:cNvPr id="390" name="Google Shape;390;g2dd154b5896_0_307"/>
            <p:cNvSpPr/>
            <p:nvPr/>
          </p:nvSpPr>
          <p:spPr>
            <a:xfrm>
              <a:off x="3026950" y="625375"/>
              <a:ext cx="1487400" cy="1436700"/>
            </a:xfrm>
            <a:prstGeom prst="ellipse">
              <a:avLst/>
            </a:prstGeom>
            <a:solidFill>
              <a:schemeClr val="lt1"/>
            </a:solidFill>
            <a:ln cap="flat" cmpd="sng" w="19050">
              <a:solidFill>
                <a:srgbClr val="BFD7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g2dd154b5896_0_307"/>
            <p:cNvSpPr txBox="1"/>
            <p:nvPr/>
          </p:nvSpPr>
          <p:spPr>
            <a:xfrm>
              <a:off x="3026950" y="864650"/>
              <a:ext cx="1487400" cy="42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000">
                  <a:latin typeface="Trebuchet MS"/>
                  <a:ea typeface="Trebuchet MS"/>
                  <a:cs typeface="Trebuchet MS"/>
                  <a:sym typeface="Trebuchet MS"/>
                </a:rPr>
                <a:t>Coherent</a:t>
              </a:r>
              <a:endParaRPr b="1" sz="1000">
                <a:latin typeface="Trebuchet MS"/>
                <a:ea typeface="Trebuchet MS"/>
                <a:cs typeface="Trebuchet MS"/>
                <a:sym typeface="Trebuchet MS"/>
              </a:endParaRPr>
            </a:p>
          </p:txBody>
        </p:sp>
      </p:grpSp>
      <p:grpSp>
        <p:nvGrpSpPr>
          <p:cNvPr id="392" name="Google Shape;392;g2dd154b5896_0_307"/>
          <p:cNvGrpSpPr/>
          <p:nvPr/>
        </p:nvGrpSpPr>
        <p:grpSpPr>
          <a:xfrm>
            <a:off x="6419975" y="2680200"/>
            <a:ext cx="1487400" cy="1436700"/>
            <a:chOff x="3026950" y="625375"/>
            <a:chExt cx="1487400" cy="1436700"/>
          </a:xfrm>
        </p:grpSpPr>
        <p:sp>
          <p:nvSpPr>
            <p:cNvPr id="393" name="Google Shape;393;g2dd154b5896_0_307"/>
            <p:cNvSpPr/>
            <p:nvPr/>
          </p:nvSpPr>
          <p:spPr>
            <a:xfrm>
              <a:off x="3026950" y="625375"/>
              <a:ext cx="1487400" cy="1436700"/>
            </a:xfrm>
            <a:prstGeom prst="ellipse">
              <a:avLst/>
            </a:prstGeom>
            <a:solidFill>
              <a:schemeClr val="lt1"/>
            </a:solidFill>
            <a:ln cap="flat" cmpd="sng" w="19050">
              <a:solidFill>
                <a:srgbClr val="BFD7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g2dd154b5896_0_307"/>
            <p:cNvSpPr txBox="1"/>
            <p:nvPr/>
          </p:nvSpPr>
          <p:spPr>
            <a:xfrm>
              <a:off x="3026950" y="843475"/>
              <a:ext cx="1487400" cy="42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000">
                  <a:latin typeface="Trebuchet MS"/>
                  <a:ea typeface="Trebuchet MS"/>
                  <a:cs typeface="Trebuchet MS"/>
                  <a:sym typeface="Trebuchet MS"/>
                </a:rPr>
                <a:t>Delightful</a:t>
              </a:r>
              <a:endParaRPr b="1" sz="1000">
                <a:latin typeface="Trebuchet MS"/>
                <a:ea typeface="Trebuchet MS"/>
                <a:cs typeface="Trebuchet MS"/>
                <a:sym typeface="Trebuchet MS"/>
              </a:endParaRPr>
            </a:p>
          </p:txBody>
        </p:sp>
      </p:grpSp>
      <p:pic>
        <p:nvPicPr>
          <p:cNvPr id="395" name="Google Shape;395;g2dd154b5896_0_307"/>
          <p:cNvPicPr preferRelativeResize="0"/>
          <p:nvPr/>
        </p:nvPicPr>
        <p:blipFill>
          <a:blip r:embed="rId4">
            <a:alphaModFix/>
          </a:blip>
          <a:stretch>
            <a:fillRect/>
          </a:stretch>
        </p:blipFill>
        <p:spPr>
          <a:xfrm>
            <a:off x="3331853" y="1699393"/>
            <a:ext cx="523275" cy="485007"/>
          </a:xfrm>
          <a:prstGeom prst="rect">
            <a:avLst/>
          </a:prstGeom>
          <a:noFill/>
          <a:ln>
            <a:noFill/>
          </a:ln>
        </p:spPr>
      </p:pic>
      <p:pic>
        <p:nvPicPr>
          <p:cNvPr id="396" name="Google Shape;396;g2dd154b5896_0_307"/>
          <p:cNvPicPr preferRelativeResize="0"/>
          <p:nvPr/>
        </p:nvPicPr>
        <p:blipFill>
          <a:blip r:embed="rId5">
            <a:alphaModFix/>
          </a:blip>
          <a:stretch>
            <a:fillRect/>
          </a:stretch>
        </p:blipFill>
        <p:spPr>
          <a:xfrm>
            <a:off x="3294375" y="3393525"/>
            <a:ext cx="478876" cy="485000"/>
          </a:xfrm>
          <a:prstGeom prst="rect">
            <a:avLst/>
          </a:prstGeom>
          <a:noFill/>
          <a:ln>
            <a:noFill/>
          </a:ln>
        </p:spPr>
      </p:pic>
      <p:pic>
        <p:nvPicPr>
          <p:cNvPr id="397" name="Google Shape;397;g2dd154b5896_0_307"/>
          <p:cNvPicPr preferRelativeResize="0"/>
          <p:nvPr/>
        </p:nvPicPr>
        <p:blipFill>
          <a:blip r:embed="rId6">
            <a:alphaModFix/>
          </a:blip>
          <a:stretch>
            <a:fillRect/>
          </a:stretch>
        </p:blipFill>
        <p:spPr>
          <a:xfrm>
            <a:off x="4971696" y="2445450"/>
            <a:ext cx="754116" cy="546225"/>
          </a:xfrm>
          <a:prstGeom prst="rect">
            <a:avLst/>
          </a:prstGeom>
          <a:noFill/>
          <a:ln>
            <a:noFill/>
          </a:ln>
        </p:spPr>
      </p:pic>
      <p:pic>
        <p:nvPicPr>
          <p:cNvPr id="398" name="Google Shape;398;g2dd154b5896_0_307"/>
          <p:cNvPicPr preferRelativeResize="0"/>
          <p:nvPr/>
        </p:nvPicPr>
        <p:blipFill>
          <a:blip r:embed="rId7">
            <a:alphaModFix/>
          </a:blip>
          <a:stretch>
            <a:fillRect/>
          </a:stretch>
        </p:blipFill>
        <p:spPr>
          <a:xfrm>
            <a:off x="6255750" y="1158315"/>
            <a:ext cx="948325" cy="703825"/>
          </a:xfrm>
          <a:prstGeom prst="rect">
            <a:avLst/>
          </a:prstGeom>
          <a:noFill/>
          <a:ln>
            <a:noFill/>
          </a:ln>
        </p:spPr>
      </p:pic>
      <p:pic>
        <p:nvPicPr>
          <p:cNvPr id="399" name="Google Shape;399;g2dd154b5896_0_307"/>
          <p:cNvPicPr preferRelativeResize="0"/>
          <p:nvPr/>
        </p:nvPicPr>
        <p:blipFill>
          <a:blip r:embed="rId8">
            <a:alphaModFix/>
          </a:blip>
          <a:stretch>
            <a:fillRect/>
          </a:stretch>
        </p:blipFill>
        <p:spPr>
          <a:xfrm>
            <a:off x="6851694" y="3195252"/>
            <a:ext cx="623959" cy="703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g2dd154b5896_0_17"/>
          <p:cNvSpPr/>
          <p:nvPr/>
        </p:nvSpPr>
        <p:spPr>
          <a:xfrm>
            <a:off x="5357375" y="1679675"/>
            <a:ext cx="3270900" cy="26103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rebuchet MS"/>
              <a:ea typeface="Trebuchet MS"/>
              <a:cs typeface="Trebuchet MS"/>
              <a:sym typeface="Trebuchet MS"/>
            </a:endParaRPr>
          </a:p>
        </p:txBody>
      </p:sp>
      <p:sp>
        <p:nvSpPr>
          <p:cNvPr id="405" name="Google Shape;405;g2dd154b5896_0_17"/>
          <p:cNvSpPr/>
          <p:nvPr/>
        </p:nvSpPr>
        <p:spPr>
          <a:xfrm>
            <a:off x="1055325" y="1679675"/>
            <a:ext cx="3270900" cy="26103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rebuchet MS"/>
              <a:ea typeface="Trebuchet MS"/>
              <a:cs typeface="Trebuchet MS"/>
              <a:sym typeface="Trebuchet MS"/>
            </a:endParaRPr>
          </a:p>
        </p:txBody>
      </p:sp>
      <p:pic>
        <p:nvPicPr>
          <p:cNvPr id="406" name="Google Shape;406;g2dd154b5896_0_17"/>
          <p:cNvPicPr preferRelativeResize="0"/>
          <p:nvPr/>
        </p:nvPicPr>
        <p:blipFill>
          <a:blip r:embed="rId3">
            <a:alphaModFix/>
          </a:blip>
          <a:stretch>
            <a:fillRect/>
          </a:stretch>
        </p:blipFill>
        <p:spPr>
          <a:xfrm>
            <a:off x="963450" y="765850"/>
            <a:ext cx="460875" cy="409925"/>
          </a:xfrm>
          <a:prstGeom prst="rect">
            <a:avLst/>
          </a:prstGeom>
          <a:noFill/>
          <a:ln>
            <a:noFill/>
          </a:ln>
        </p:spPr>
      </p:pic>
      <p:pic>
        <p:nvPicPr>
          <p:cNvPr id="407" name="Google Shape;407;g2dd154b5896_0_17"/>
          <p:cNvPicPr preferRelativeResize="0"/>
          <p:nvPr/>
        </p:nvPicPr>
        <p:blipFill>
          <a:blip r:embed="rId4">
            <a:alphaModFix/>
          </a:blip>
          <a:stretch>
            <a:fillRect/>
          </a:stretch>
        </p:blipFill>
        <p:spPr>
          <a:xfrm>
            <a:off x="2435087" y="801458"/>
            <a:ext cx="421488" cy="338700"/>
          </a:xfrm>
          <a:prstGeom prst="rect">
            <a:avLst/>
          </a:prstGeom>
          <a:noFill/>
          <a:ln>
            <a:noFill/>
          </a:ln>
        </p:spPr>
      </p:pic>
      <p:pic>
        <p:nvPicPr>
          <p:cNvPr id="408" name="Google Shape;408;g2dd154b5896_0_17"/>
          <p:cNvPicPr preferRelativeResize="0"/>
          <p:nvPr/>
        </p:nvPicPr>
        <p:blipFill>
          <a:blip r:embed="rId5">
            <a:alphaModFix/>
          </a:blip>
          <a:stretch>
            <a:fillRect/>
          </a:stretch>
        </p:blipFill>
        <p:spPr>
          <a:xfrm>
            <a:off x="2980925" y="772989"/>
            <a:ext cx="460875" cy="367161"/>
          </a:xfrm>
          <a:prstGeom prst="rect">
            <a:avLst/>
          </a:prstGeom>
          <a:noFill/>
          <a:ln>
            <a:noFill/>
          </a:ln>
        </p:spPr>
      </p:pic>
      <p:pic>
        <p:nvPicPr>
          <p:cNvPr id="409" name="Google Shape;409;g2dd154b5896_0_17"/>
          <p:cNvPicPr preferRelativeResize="0"/>
          <p:nvPr/>
        </p:nvPicPr>
        <p:blipFill>
          <a:blip r:embed="rId6">
            <a:alphaModFix/>
          </a:blip>
          <a:stretch>
            <a:fillRect/>
          </a:stretch>
        </p:blipFill>
        <p:spPr>
          <a:xfrm>
            <a:off x="3566144" y="787225"/>
            <a:ext cx="244531" cy="338700"/>
          </a:xfrm>
          <a:prstGeom prst="rect">
            <a:avLst/>
          </a:prstGeom>
          <a:noFill/>
          <a:ln>
            <a:noFill/>
          </a:ln>
        </p:spPr>
      </p:pic>
      <p:pic>
        <p:nvPicPr>
          <p:cNvPr id="410" name="Google Shape;410;g2dd154b5896_0_17"/>
          <p:cNvPicPr preferRelativeResize="0"/>
          <p:nvPr/>
        </p:nvPicPr>
        <p:blipFill>
          <a:blip r:embed="rId7">
            <a:alphaModFix/>
          </a:blip>
          <a:stretch>
            <a:fillRect/>
          </a:stretch>
        </p:blipFill>
        <p:spPr>
          <a:xfrm>
            <a:off x="1215025" y="1771436"/>
            <a:ext cx="1966200" cy="338700"/>
          </a:xfrm>
          <a:prstGeom prst="rect">
            <a:avLst/>
          </a:prstGeom>
          <a:noFill/>
          <a:ln>
            <a:noFill/>
          </a:ln>
        </p:spPr>
      </p:pic>
      <p:pic>
        <p:nvPicPr>
          <p:cNvPr id="411" name="Google Shape;411;g2dd154b5896_0_17"/>
          <p:cNvPicPr preferRelativeResize="0"/>
          <p:nvPr/>
        </p:nvPicPr>
        <p:blipFill>
          <a:blip r:embed="rId8">
            <a:alphaModFix/>
          </a:blip>
          <a:stretch>
            <a:fillRect/>
          </a:stretch>
        </p:blipFill>
        <p:spPr>
          <a:xfrm>
            <a:off x="6633687" y="3076862"/>
            <a:ext cx="718275" cy="718275"/>
          </a:xfrm>
          <a:prstGeom prst="rect">
            <a:avLst/>
          </a:prstGeom>
          <a:noFill/>
          <a:ln>
            <a:noFill/>
          </a:ln>
        </p:spPr>
      </p:pic>
      <p:pic>
        <p:nvPicPr>
          <p:cNvPr id="412" name="Google Shape;412;g2dd154b5896_0_17"/>
          <p:cNvPicPr preferRelativeResize="0"/>
          <p:nvPr/>
        </p:nvPicPr>
        <p:blipFill>
          <a:blip r:embed="rId9">
            <a:alphaModFix/>
          </a:blip>
          <a:stretch>
            <a:fillRect/>
          </a:stretch>
        </p:blipFill>
        <p:spPr>
          <a:xfrm>
            <a:off x="6560920" y="1859502"/>
            <a:ext cx="863805" cy="856125"/>
          </a:xfrm>
          <a:prstGeom prst="rect">
            <a:avLst/>
          </a:prstGeom>
          <a:noFill/>
          <a:ln>
            <a:noFill/>
          </a:ln>
        </p:spPr>
      </p:pic>
      <p:sp>
        <p:nvSpPr>
          <p:cNvPr id="413" name="Google Shape;413;g2dd154b5896_0_17"/>
          <p:cNvSpPr txBox="1"/>
          <p:nvPr/>
        </p:nvSpPr>
        <p:spPr>
          <a:xfrm>
            <a:off x="3105025" y="1797350"/>
            <a:ext cx="1037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LAUNCHPAD</a:t>
            </a:r>
            <a:endParaRPr sz="1000">
              <a:solidFill>
                <a:schemeClr val="dk1"/>
              </a:solidFill>
              <a:latin typeface="Trebuchet MS"/>
              <a:ea typeface="Trebuchet MS"/>
              <a:cs typeface="Trebuchet MS"/>
              <a:sym typeface="Trebuchet MS"/>
            </a:endParaRPr>
          </a:p>
        </p:txBody>
      </p:sp>
      <p:sp>
        <p:nvSpPr>
          <p:cNvPr id="414" name="Google Shape;414;g2dd154b5896_0_17"/>
          <p:cNvSpPr txBox="1"/>
          <p:nvPr/>
        </p:nvSpPr>
        <p:spPr>
          <a:xfrm>
            <a:off x="3169563" y="2282375"/>
            <a:ext cx="1037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FIORI</a:t>
            </a:r>
            <a:endParaRPr sz="1000">
              <a:solidFill>
                <a:schemeClr val="dk1"/>
              </a:solidFill>
              <a:latin typeface="Trebuchet MS"/>
              <a:ea typeface="Trebuchet MS"/>
              <a:cs typeface="Trebuchet MS"/>
              <a:sym typeface="Trebuchet MS"/>
            </a:endParaRPr>
          </a:p>
        </p:txBody>
      </p:sp>
      <p:sp>
        <p:nvSpPr>
          <p:cNvPr id="415" name="Google Shape;415;g2dd154b5896_0_17"/>
          <p:cNvSpPr txBox="1"/>
          <p:nvPr/>
        </p:nvSpPr>
        <p:spPr>
          <a:xfrm>
            <a:off x="3195900" y="2868075"/>
            <a:ext cx="1037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UI5</a:t>
            </a:r>
            <a:endParaRPr sz="1000">
              <a:solidFill>
                <a:schemeClr val="dk1"/>
              </a:solidFill>
              <a:latin typeface="Trebuchet MS"/>
              <a:ea typeface="Trebuchet MS"/>
              <a:cs typeface="Trebuchet MS"/>
              <a:sym typeface="Trebuchet MS"/>
            </a:endParaRPr>
          </a:p>
        </p:txBody>
      </p:sp>
      <p:sp>
        <p:nvSpPr>
          <p:cNvPr id="416" name="Google Shape;416;g2dd154b5896_0_17"/>
          <p:cNvSpPr txBox="1"/>
          <p:nvPr/>
        </p:nvSpPr>
        <p:spPr>
          <a:xfrm>
            <a:off x="1182550" y="3248100"/>
            <a:ext cx="2114400" cy="338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CSS3 HTML5 JS JQuery XML</a:t>
            </a:r>
            <a:endParaRPr sz="1000">
              <a:solidFill>
                <a:schemeClr val="dk1"/>
              </a:solidFill>
              <a:latin typeface="Trebuchet MS"/>
              <a:ea typeface="Trebuchet MS"/>
              <a:cs typeface="Trebuchet MS"/>
              <a:sym typeface="Trebuchet MS"/>
            </a:endParaRPr>
          </a:p>
        </p:txBody>
      </p:sp>
      <p:sp>
        <p:nvSpPr>
          <p:cNvPr id="417" name="Google Shape;417;g2dd154b5896_0_17"/>
          <p:cNvSpPr txBox="1"/>
          <p:nvPr/>
        </p:nvSpPr>
        <p:spPr>
          <a:xfrm>
            <a:off x="3330484" y="3355950"/>
            <a:ext cx="1037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Framework MVC </a:t>
            </a:r>
            <a:endParaRPr sz="1000">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Library </a:t>
            </a:r>
            <a:endParaRPr sz="1000">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Tools for DEV</a:t>
            </a:r>
            <a:endParaRPr sz="1000">
              <a:solidFill>
                <a:schemeClr val="dk1"/>
              </a:solidFill>
              <a:latin typeface="Trebuchet MS"/>
              <a:ea typeface="Trebuchet MS"/>
              <a:cs typeface="Trebuchet MS"/>
              <a:sym typeface="Trebuchet MS"/>
            </a:endParaRPr>
          </a:p>
        </p:txBody>
      </p:sp>
      <p:sp>
        <p:nvSpPr>
          <p:cNvPr id="418" name="Google Shape;418;g2dd154b5896_0_17"/>
          <p:cNvSpPr txBox="1"/>
          <p:nvPr/>
        </p:nvSpPr>
        <p:spPr>
          <a:xfrm>
            <a:off x="6662075" y="2715625"/>
            <a:ext cx="1966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CLOUD</a:t>
            </a:r>
            <a:endParaRPr sz="1000">
              <a:solidFill>
                <a:schemeClr val="dk1"/>
              </a:solidFill>
              <a:latin typeface="Trebuchet MS"/>
              <a:ea typeface="Trebuchet MS"/>
              <a:cs typeface="Trebuchet MS"/>
              <a:sym typeface="Trebuchet MS"/>
            </a:endParaRPr>
          </a:p>
        </p:txBody>
      </p:sp>
      <p:sp>
        <p:nvSpPr>
          <p:cNvPr id="419" name="Google Shape;419;g2dd154b5896_0_17"/>
          <p:cNvSpPr txBox="1"/>
          <p:nvPr/>
        </p:nvSpPr>
        <p:spPr>
          <a:xfrm>
            <a:off x="6399138" y="3901300"/>
            <a:ext cx="1966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ON PREMISE</a:t>
            </a:r>
            <a:endParaRPr sz="1000">
              <a:solidFill>
                <a:schemeClr val="dk1"/>
              </a:solidFill>
              <a:latin typeface="Trebuchet MS"/>
              <a:ea typeface="Trebuchet MS"/>
              <a:cs typeface="Trebuchet MS"/>
              <a:sym typeface="Trebuchet MS"/>
            </a:endParaRPr>
          </a:p>
        </p:txBody>
      </p:sp>
      <p:sp>
        <p:nvSpPr>
          <p:cNvPr id="420" name="Google Shape;420;g2dd154b5896_0_17"/>
          <p:cNvSpPr txBox="1"/>
          <p:nvPr/>
        </p:nvSpPr>
        <p:spPr>
          <a:xfrm>
            <a:off x="1260375" y="3670450"/>
            <a:ext cx="753000" cy="338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000" u="sng">
                <a:solidFill>
                  <a:schemeClr val="hlink"/>
                </a:solidFill>
                <a:latin typeface="Trebuchet MS"/>
                <a:ea typeface="Trebuchet MS"/>
                <a:cs typeface="Trebuchet MS"/>
                <a:sym typeface="Trebuchet MS"/>
                <a:hlinkClick r:id="rId10"/>
              </a:rPr>
              <a:t>SAPUI5</a:t>
            </a:r>
            <a:endParaRPr sz="1000">
              <a:solidFill>
                <a:schemeClr val="dk1"/>
              </a:solidFill>
              <a:latin typeface="Trebuchet MS"/>
              <a:ea typeface="Trebuchet MS"/>
              <a:cs typeface="Trebuchet MS"/>
              <a:sym typeface="Trebuchet MS"/>
            </a:endParaRPr>
          </a:p>
        </p:txBody>
      </p:sp>
      <p:sp>
        <p:nvSpPr>
          <p:cNvPr id="421" name="Google Shape;421;g2dd154b5896_0_17"/>
          <p:cNvSpPr txBox="1"/>
          <p:nvPr/>
        </p:nvSpPr>
        <p:spPr>
          <a:xfrm>
            <a:off x="2352025" y="3670450"/>
            <a:ext cx="753000" cy="338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000" u="sng">
                <a:solidFill>
                  <a:schemeClr val="hlink"/>
                </a:solidFill>
                <a:latin typeface="Trebuchet MS"/>
                <a:ea typeface="Trebuchet MS"/>
                <a:cs typeface="Trebuchet MS"/>
                <a:sym typeface="Trebuchet MS"/>
                <a:hlinkClick r:id="rId11"/>
              </a:rPr>
              <a:t>OPENUI5</a:t>
            </a:r>
            <a:endParaRPr sz="1000">
              <a:solidFill>
                <a:schemeClr val="dk1"/>
              </a:solidFill>
              <a:latin typeface="Trebuchet MS"/>
              <a:ea typeface="Trebuchet MS"/>
              <a:cs typeface="Trebuchet MS"/>
              <a:sym typeface="Trebuchet MS"/>
            </a:endParaRPr>
          </a:p>
        </p:txBody>
      </p:sp>
      <p:cxnSp>
        <p:nvCxnSpPr>
          <p:cNvPr id="422" name="Google Shape;422;g2dd154b5896_0_17"/>
          <p:cNvCxnSpPr/>
          <p:nvPr/>
        </p:nvCxnSpPr>
        <p:spPr>
          <a:xfrm>
            <a:off x="1676700" y="952000"/>
            <a:ext cx="569700" cy="0"/>
          </a:xfrm>
          <a:prstGeom prst="straightConnector1">
            <a:avLst/>
          </a:prstGeom>
          <a:noFill/>
          <a:ln cap="flat" cmpd="sng" w="9525">
            <a:solidFill>
              <a:schemeClr val="dk2"/>
            </a:solidFill>
            <a:prstDash val="solid"/>
            <a:round/>
            <a:headEnd len="med" w="med" type="none"/>
            <a:tailEnd len="med" w="med" type="triangle"/>
          </a:ln>
        </p:spPr>
      </p:cxnSp>
      <p:cxnSp>
        <p:nvCxnSpPr>
          <p:cNvPr id="423" name="Google Shape;423;g2dd154b5896_0_17"/>
          <p:cNvCxnSpPr/>
          <p:nvPr/>
        </p:nvCxnSpPr>
        <p:spPr>
          <a:xfrm flipH="1" rot="10800000">
            <a:off x="3169675" y="1348925"/>
            <a:ext cx="8700" cy="302100"/>
          </a:xfrm>
          <a:prstGeom prst="straightConnector1">
            <a:avLst/>
          </a:prstGeom>
          <a:noFill/>
          <a:ln cap="flat" cmpd="sng" w="9525">
            <a:solidFill>
              <a:schemeClr val="dk2"/>
            </a:solidFill>
            <a:prstDash val="solid"/>
            <a:round/>
            <a:headEnd len="med" w="med" type="none"/>
            <a:tailEnd len="med" w="med" type="triangle"/>
          </a:ln>
        </p:spPr>
      </p:cxnSp>
      <p:pic>
        <p:nvPicPr>
          <p:cNvPr id="424" name="Google Shape;424;g2dd154b5896_0_17"/>
          <p:cNvPicPr preferRelativeResize="0"/>
          <p:nvPr/>
        </p:nvPicPr>
        <p:blipFill>
          <a:blip r:embed="rId7">
            <a:alphaModFix/>
          </a:blip>
          <a:stretch>
            <a:fillRect/>
          </a:stretch>
        </p:blipFill>
        <p:spPr>
          <a:xfrm>
            <a:off x="1212175" y="2282386"/>
            <a:ext cx="1966200" cy="338700"/>
          </a:xfrm>
          <a:prstGeom prst="rect">
            <a:avLst/>
          </a:prstGeom>
          <a:noFill/>
          <a:ln>
            <a:noFill/>
          </a:ln>
        </p:spPr>
      </p:pic>
      <p:pic>
        <p:nvPicPr>
          <p:cNvPr id="425" name="Google Shape;425;g2dd154b5896_0_17"/>
          <p:cNvPicPr preferRelativeResize="0"/>
          <p:nvPr/>
        </p:nvPicPr>
        <p:blipFill>
          <a:blip r:embed="rId7">
            <a:alphaModFix/>
          </a:blip>
          <a:stretch>
            <a:fillRect/>
          </a:stretch>
        </p:blipFill>
        <p:spPr>
          <a:xfrm>
            <a:off x="1212175" y="2868086"/>
            <a:ext cx="1966200" cy="338700"/>
          </a:xfrm>
          <a:prstGeom prst="rect">
            <a:avLst/>
          </a:prstGeom>
          <a:noFill/>
          <a:ln>
            <a:noFill/>
          </a:ln>
        </p:spPr>
      </p:pic>
      <p:cxnSp>
        <p:nvCxnSpPr>
          <p:cNvPr id="426" name="Google Shape;426;g2dd154b5896_0_17"/>
          <p:cNvCxnSpPr/>
          <p:nvPr/>
        </p:nvCxnSpPr>
        <p:spPr>
          <a:xfrm>
            <a:off x="4326100" y="3402925"/>
            <a:ext cx="966600" cy="0"/>
          </a:xfrm>
          <a:prstGeom prst="straightConnector1">
            <a:avLst/>
          </a:prstGeom>
          <a:noFill/>
          <a:ln cap="flat" cmpd="sng" w="9525">
            <a:solidFill>
              <a:schemeClr val="dk2"/>
            </a:solidFill>
            <a:prstDash val="solid"/>
            <a:round/>
            <a:headEnd len="med" w="med" type="none"/>
            <a:tailEnd len="med" w="med" type="none"/>
          </a:ln>
        </p:spPr>
      </p:cxnSp>
      <p:sp>
        <p:nvSpPr>
          <p:cNvPr id="427" name="Google Shape;427;g2dd154b5896_0_17"/>
          <p:cNvSpPr txBox="1"/>
          <p:nvPr/>
        </p:nvSpPr>
        <p:spPr>
          <a:xfrm>
            <a:off x="4593650" y="3497775"/>
            <a:ext cx="8700" cy="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Trebuchet MS"/>
              <a:ea typeface="Trebuchet MS"/>
              <a:cs typeface="Trebuchet MS"/>
              <a:sym typeface="Trebuchet MS"/>
            </a:endParaRPr>
          </a:p>
        </p:txBody>
      </p:sp>
      <p:sp>
        <p:nvSpPr>
          <p:cNvPr id="428" name="Google Shape;428;g2dd154b5896_0_17"/>
          <p:cNvSpPr txBox="1"/>
          <p:nvPr/>
        </p:nvSpPr>
        <p:spPr>
          <a:xfrm>
            <a:off x="4577925" y="3439588"/>
            <a:ext cx="569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OData</a:t>
            </a:r>
            <a:endParaRPr sz="1000">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API</a:t>
            </a:r>
            <a:endParaRPr sz="1000">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XML</a:t>
            </a:r>
            <a:endParaRPr sz="1000">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US" sz="1000">
                <a:solidFill>
                  <a:schemeClr val="dk1"/>
                </a:solidFill>
                <a:latin typeface="Trebuchet MS"/>
                <a:ea typeface="Trebuchet MS"/>
                <a:cs typeface="Trebuchet MS"/>
                <a:sym typeface="Trebuchet MS"/>
              </a:rPr>
              <a:t>JSON</a:t>
            </a:r>
            <a:endParaRPr sz="1000">
              <a:solidFill>
                <a:schemeClr val="dk1"/>
              </a:solidFill>
              <a:latin typeface="Trebuchet MS"/>
              <a:ea typeface="Trebuchet MS"/>
              <a:cs typeface="Trebuchet MS"/>
              <a:sym typeface="Trebuchet MS"/>
            </a:endParaRPr>
          </a:p>
        </p:txBody>
      </p:sp>
      <p:sp>
        <p:nvSpPr>
          <p:cNvPr id="429" name="Google Shape;429;g2dd154b5896_0_17"/>
          <p:cNvSpPr txBox="1"/>
          <p:nvPr/>
        </p:nvSpPr>
        <p:spPr>
          <a:xfrm>
            <a:off x="4184950" y="4620975"/>
            <a:ext cx="1248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u="sng">
                <a:solidFill>
                  <a:schemeClr val="hlink"/>
                </a:solidFill>
                <a:latin typeface="Trebuchet MS"/>
                <a:ea typeface="Trebuchet MS"/>
                <a:cs typeface="Trebuchet MS"/>
                <a:sym typeface="Trebuchet MS"/>
                <a:hlinkClick r:id="rId12"/>
              </a:rPr>
              <a:t>Design Guidelines</a:t>
            </a:r>
            <a:endParaRPr sz="1000">
              <a:solidFill>
                <a:schemeClr val="dk1"/>
              </a:solidFill>
              <a:latin typeface="Trebuchet MS"/>
              <a:ea typeface="Trebuchet MS"/>
              <a:cs typeface="Trebuchet MS"/>
              <a:sym typeface="Trebuchet MS"/>
            </a:endParaRPr>
          </a:p>
        </p:txBody>
      </p:sp>
      <p:sp>
        <p:nvSpPr>
          <p:cNvPr id="430" name="Google Shape;430;g2dd154b5896_0_17"/>
          <p:cNvSpPr/>
          <p:nvPr/>
        </p:nvSpPr>
        <p:spPr>
          <a:xfrm rot="6547604">
            <a:off x="375956" y="2610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g2dd154b5896_0_17"/>
          <p:cNvSpPr/>
          <p:nvPr/>
        </p:nvSpPr>
        <p:spPr>
          <a:xfrm rot="6547604">
            <a:off x="8688106" y="-2846774"/>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g2dd154b5896_0_17"/>
          <p:cNvSpPr txBox="1"/>
          <p:nvPr>
            <p:ph type="title"/>
          </p:nvPr>
        </p:nvSpPr>
        <p:spPr>
          <a:xfrm>
            <a:off x="485225" y="348184"/>
            <a:ext cx="3792300" cy="280500"/>
          </a:xfrm>
          <a:prstGeom prst="rect">
            <a:avLst/>
          </a:prstGeom>
          <a:noFill/>
          <a:ln>
            <a:noFill/>
          </a:ln>
        </p:spPr>
        <p:txBody>
          <a:bodyPr anchorCtr="0" anchor="t" bIns="0" lIns="0" spcFirstLastPara="1" rIns="0" wrap="square" tIns="56800">
            <a:spAutoFit/>
          </a:bodyPr>
          <a:lstStyle/>
          <a:p>
            <a:pPr indent="0" lvl="0" marL="0" rtl="0" algn="l">
              <a:lnSpc>
                <a:spcPct val="100000"/>
              </a:lnSpc>
              <a:spcBef>
                <a:spcPts val="0"/>
              </a:spcBef>
              <a:spcAft>
                <a:spcPts val="0"/>
              </a:spcAft>
              <a:buSzPts val="1400"/>
              <a:buNone/>
            </a:pPr>
            <a:r>
              <a:rPr lang="en-US" sz="1450"/>
              <a:t>Introducción a la arquitectura</a:t>
            </a:r>
            <a:endParaRPr sz="1450"/>
          </a:p>
        </p:txBody>
      </p:sp>
      <p:sp>
        <p:nvSpPr>
          <p:cNvPr id="433" name="Google Shape;433;g2dd154b5896_0_17"/>
          <p:cNvSpPr/>
          <p:nvPr/>
        </p:nvSpPr>
        <p:spPr>
          <a:xfrm>
            <a:off x="342620" y="372656"/>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g2dd154b5896_0_17"/>
          <p:cNvSpPr/>
          <p:nvPr/>
        </p:nvSpPr>
        <p:spPr>
          <a:xfrm>
            <a:off x="263228"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g2dd154b5896_0_17"/>
          <p:cNvSpPr/>
          <p:nvPr/>
        </p:nvSpPr>
        <p:spPr>
          <a:xfrm>
            <a:off x="183835"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g2dd154b5896_0_17"/>
          <p:cNvSpPr/>
          <p:nvPr/>
        </p:nvSpPr>
        <p:spPr>
          <a:xfrm>
            <a:off x="104442" y="370342"/>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g2dd154b5896_0_17"/>
          <p:cNvSpPr/>
          <p:nvPr/>
        </p:nvSpPr>
        <p:spPr>
          <a:xfrm>
            <a:off x="25049"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g2dd154b5896_0_17"/>
          <p:cNvSpPr/>
          <p:nvPr/>
        </p:nvSpPr>
        <p:spPr>
          <a:xfrm>
            <a:off x="342620" y="452049"/>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g2dd154b5896_0_17"/>
          <p:cNvSpPr/>
          <p:nvPr/>
        </p:nvSpPr>
        <p:spPr>
          <a:xfrm>
            <a:off x="263228"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g2dd154b5896_0_17"/>
          <p:cNvSpPr/>
          <p:nvPr/>
        </p:nvSpPr>
        <p:spPr>
          <a:xfrm>
            <a:off x="183835"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g2dd154b5896_0_17"/>
          <p:cNvSpPr/>
          <p:nvPr/>
        </p:nvSpPr>
        <p:spPr>
          <a:xfrm>
            <a:off x="104442" y="449735"/>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g2dd154b5896_0_17"/>
          <p:cNvSpPr/>
          <p:nvPr/>
        </p:nvSpPr>
        <p:spPr>
          <a:xfrm>
            <a:off x="25049"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g2dd154b5896_0_17"/>
          <p:cNvSpPr/>
          <p:nvPr/>
        </p:nvSpPr>
        <p:spPr>
          <a:xfrm>
            <a:off x="342620" y="5314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g2dd154b5896_0_17"/>
          <p:cNvSpPr/>
          <p:nvPr/>
        </p:nvSpPr>
        <p:spPr>
          <a:xfrm>
            <a:off x="263228"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g2dd154b5896_0_17"/>
          <p:cNvSpPr/>
          <p:nvPr/>
        </p:nvSpPr>
        <p:spPr>
          <a:xfrm>
            <a:off x="183835"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g2dd154b5896_0_17"/>
          <p:cNvSpPr/>
          <p:nvPr/>
        </p:nvSpPr>
        <p:spPr>
          <a:xfrm>
            <a:off x="104442" y="529128"/>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g2dd154b5896_0_17"/>
          <p:cNvSpPr/>
          <p:nvPr/>
        </p:nvSpPr>
        <p:spPr>
          <a:xfrm>
            <a:off x="25049"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g2dd154b5896_0_17"/>
          <p:cNvSpPr/>
          <p:nvPr/>
        </p:nvSpPr>
        <p:spPr>
          <a:xfrm>
            <a:off x="342620" y="6108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g2dd154b5896_0_17"/>
          <p:cNvSpPr/>
          <p:nvPr/>
        </p:nvSpPr>
        <p:spPr>
          <a:xfrm>
            <a:off x="263228"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g2dd154b5896_0_17"/>
          <p:cNvSpPr/>
          <p:nvPr/>
        </p:nvSpPr>
        <p:spPr>
          <a:xfrm>
            <a:off x="183835"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g2dd154b5896_0_17"/>
          <p:cNvSpPr/>
          <p:nvPr/>
        </p:nvSpPr>
        <p:spPr>
          <a:xfrm>
            <a:off x="104442" y="608521"/>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g2dd154b5896_0_17"/>
          <p:cNvSpPr/>
          <p:nvPr/>
        </p:nvSpPr>
        <p:spPr>
          <a:xfrm>
            <a:off x="25049"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g2dd154b5896_0_17"/>
          <p:cNvSpPr/>
          <p:nvPr/>
        </p:nvSpPr>
        <p:spPr>
          <a:xfrm>
            <a:off x="342620" y="690227"/>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g2dd154b5896_0_17"/>
          <p:cNvSpPr/>
          <p:nvPr/>
        </p:nvSpPr>
        <p:spPr>
          <a:xfrm>
            <a:off x="263228"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g2dd154b5896_0_17"/>
          <p:cNvSpPr/>
          <p:nvPr/>
        </p:nvSpPr>
        <p:spPr>
          <a:xfrm>
            <a:off x="183835"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g2dd154b5896_0_17"/>
          <p:cNvSpPr/>
          <p:nvPr/>
        </p:nvSpPr>
        <p:spPr>
          <a:xfrm>
            <a:off x="104442" y="687913"/>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g2dd154b5896_0_17"/>
          <p:cNvSpPr/>
          <p:nvPr/>
        </p:nvSpPr>
        <p:spPr>
          <a:xfrm>
            <a:off x="25049"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g2dd154b5896_0_135"/>
          <p:cNvSpPr txBox="1"/>
          <p:nvPr>
            <p:ph type="title"/>
          </p:nvPr>
        </p:nvSpPr>
        <p:spPr>
          <a:xfrm>
            <a:off x="485225" y="348184"/>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Tipos de aplicaciones Fiori</a:t>
            </a:r>
            <a:endParaRPr/>
          </a:p>
        </p:txBody>
      </p:sp>
      <p:sp>
        <p:nvSpPr>
          <p:cNvPr id="463" name="Google Shape;463;g2dd154b5896_0_135"/>
          <p:cNvSpPr/>
          <p:nvPr/>
        </p:nvSpPr>
        <p:spPr>
          <a:xfrm>
            <a:off x="967263" y="1606075"/>
            <a:ext cx="1665900" cy="1639800"/>
          </a:xfrm>
          <a:prstGeom prst="ellipse">
            <a:avLst/>
          </a:prstGeom>
          <a:solidFill>
            <a:srgbClr val="CCD32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lang="en-US" sz="1100">
                <a:solidFill>
                  <a:schemeClr val="dk1"/>
                </a:solidFill>
                <a:latin typeface="Trebuchet MS"/>
                <a:ea typeface="Trebuchet MS"/>
                <a:cs typeface="Trebuchet MS"/>
                <a:sym typeface="Trebuchet MS"/>
              </a:rPr>
              <a:t>Aplicaciones </a:t>
            </a:r>
            <a:r>
              <a:rPr lang="en-US" sz="1100">
                <a:solidFill>
                  <a:schemeClr val="dk1"/>
                </a:solidFill>
                <a:latin typeface="Trebuchet MS"/>
                <a:ea typeface="Trebuchet MS"/>
                <a:cs typeface="Trebuchet MS"/>
                <a:sym typeface="Trebuchet MS"/>
              </a:rPr>
              <a:t>Transaccionales</a:t>
            </a:r>
            <a:endParaRPr i="0" sz="1100" u="none" cap="none" strike="noStrike">
              <a:solidFill>
                <a:schemeClr val="dk1"/>
              </a:solidFill>
              <a:latin typeface="Trebuchet MS"/>
              <a:ea typeface="Trebuchet MS"/>
              <a:cs typeface="Trebuchet MS"/>
              <a:sym typeface="Trebuchet MS"/>
            </a:endParaRPr>
          </a:p>
        </p:txBody>
      </p:sp>
      <p:sp>
        <p:nvSpPr>
          <p:cNvPr id="464" name="Google Shape;464;g2dd154b5896_0_135"/>
          <p:cNvSpPr/>
          <p:nvPr/>
        </p:nvSpPr>
        <p:spPr>
          <a:xfrm>
            <a:off x="3739050" y="1606075"/>
            <a:ext cx="1665900" cy="1639800"/>
          </a:xfrm>
          <a:prstGeom prst="ellipse">
            <a:avLst/>
          </a:prstGeom>
          <a:solidFill>
            <a:srgbClr val="6AA84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lang="en-US" sz="1100">
                <a:solidFill>
                  <a:schemeClr val="dk1"/>
                </a:solidFill>
                <a:latin typeface="Trebuchet MS"/>
                <a:ea typeface="Trebuchet MS"/>
                <a:cs typeface="Trebuchet MS"/>
                <a:sym typeface="Trebuchet MS"/>
              </a:rPr>
              <a:t>Aplicaciones Búsqueda/ exploración</a:t>
            </a:r>
            <a:endParaRPr i="0" sz="1100" u="none" cap="none" strike="noStrike">
              <a:solidFill>
                <a:schemeClr val="dk1"/>
              </a:solidFill>
              <a:latin typeface="Trebuchet MS"/>
              <a:ea typeface="Trebuchet MS"/>
              <a:cs typeface="Trebuchet MS"/>
              <a:sym typeface="Trebuchet MS"/>
            </a:endParaRPr>
          </a:p>
        </p:txBody>
      </p:sp>
      <p:sp>
        <p:nvSpPr>
          <p:cNvPr id="465" name="Google Shape;465;g2dd154b5896_0_135"/>
          <p:cNvSpPr/>
          <p:nvPr/>
        </p:nvSpPr>
        <p:spPr>
          <a:xfrm>
            <a:off x="6309763" y="1546125"/>
            <a:ext cx="1665900" cy="1639800"/>
          </a:xfrm>
          <a:prstGeom prst="ellipse">
            <a:avLst/>
          </a:prstGeom>
          <a:solidFill>
            <a:srgbClr val="A8C5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lang="en-US" sz="1100">
                <a:solidFill>
                  <a:schemeClr val="dk1"/>
                </a:solidFill>
                <a:latin typeface="Trebuchet MS"/>
                <a:ea typeface="Trebuchet MS"/>
                <a:cs typeface="Trebuchet MS"/>
                <a:sym typeface="Trebuchet MS"/>
              </a:rPr>
              <a:t>Aplicaciones Analíticas</a:t>
            </a:r>
            <a:endParaRPr i="0" sz="1100" u="none" cap="none" strike="noStrike">
              <a:solidFill>
                <a:schemeClr val="dk1"/>
              </a:solidFill>
              <a:latin typeface="Trebuchet MS"/>
              <a:ea typeface="Trebuchet MS"/>
              <a:cs typeface="Trebuchet MS"/>
              <a:sym typeface="Trebuchet MS"/>
            </a:endParaRPr>
          </a:p>
        </p:txBody>
      </p:sp>
      <p:sp>
        <p:nvSpPr>
          <p:cNvPr id="466" name="Google Shape;466;g2dd154b5896_0_135"/>
          <p:cNvSpPr/>
          <p:nvPr/>
        </p:nvSpPr>
        <p:spPr>
          <a:xfrm rot="6547604">
            <a:off x="791256" y="1965001"/>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pic>
        <p:nvPicPr>
          <p:cNvPr id="471" name="Google Shape;471;g2dd154b5896_0_143"/>
          <p:cNvPicPr preferRelativeResize="0"/>
          <p:nvPr/>
        </p:nvPicPr>
        <p:blipFill>
          <a:blip r:embed="rId3">
            <a:alphaModFix/>
          </a:blip>
          <a:stretch>
            <a:fillRect/>
          </a:stretch>
        </p:blipFill>
        <p:spPr>
          <a:xfrm>
            <a:off x="3082774" y="1915475"/>
            <a:ext cx="5022001" cy="2736899"/>
          </a:xfrm>
          <a:prstGeom prst="rect">
            <a:avLst/>
          </a:prstGeom>
          <a:noFill/>
          <a:ln>
            <a:noFill/>
          </a:ln>
        </p:spPr>
      </p:pic>
      <p:sp>
        <p:nvSpPr>
          <p:cNvPr id="472" name="Google Shape;472;g2dd154b5896_0_143"/>
          <p:cNvSpPr txBox="1"/>
          <p:nvPr>
            <p:ph type="title"/>
          </p:nvPr>
        </p:nvSpPr>
        <p:spPr>
          <a:xfrm>
            <a:off x="464050" y="446009"/>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Tipos de aplicaciones Fiori</a:t>
            </a:r>
            <a:endParaRPr/>
          </a:p>
        </p:txBody>
      </p:sp>
      <p:sp>
        <p:nvSpPr>
          <p:cNvPr id="473" name="Google Shape;473;g2dd154b5896_0_143"/>
          <p:cNvSpPr/>
          <p:nvPr/>
        </p:nvSpPr>
        <p:spPr>
          <a:xfrm>
            <a:off x="1042425" y="981650"/>
            <a:ext cx="1724700" cy="1713900"/>
          </a:xfrm>
          <a:prstGeom prst="ellipse">
            <a:avLst/>
          </a:prstGeom>
          <a:solidFill>
            <a:srgbClr val="CCD32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lang="en-US" sz="1100">
                <a:solidFill>
                  <a:schemeClr val="dk1"/>
                </a:solidFill>
                <a:latin typeface="Trebuchet MS"/>
                <a:ea typeface="Trebuchet MS"/>
                <a:cs typeface="Trebuchet MS"/>
                <a:sym typeface="Trebuchet MS"/>
              </a:rPr>
              <a:t>Aplicaciones Transaccionales</a:t>
            </a:r>
            <a:endParaRPr b="1" i="0" sz="1100" u="none" cap="none" strike="noStrike">
              <a:solidFill>
                <a:schemeClr val="dk1"/>
              </a:solidFill>
              <a:latin typeface="Trebuchet MS"/>
              <a:ea typeface="Trebuchet MS"/>
              <a:cs typeface="Trebuchet MS"/>
              <a:sym typeface="Trebuchet M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pic>
        <p:nvPicPr>
          <p:cNvPr id="478" name="Google Shape;478;g2dd154b5896_0_149"/>
          <p:cNvPicPr preferRelativeResize="0"/>
          <p:nvPr/>
        </p:nvPicPr>
        <p:blipFill>
          <a:blip r:embed="rId3">
            <a:alphaModFix/>
          </a:blip>
          <a:stretch>
            <a:fillRect/>
          </a:stretch>
        </p:blipFill>
        <p:spPr>
          <a:xfrm>
            <a:off x="2711200" y="1048719"/>
            <a:ext cx="6229231" cy="3157281"/>
          </a:xfrm>
          <a:prstGeom prst="rect">
            <a:avLst/>
          </a:prstGeom>
          <a:noFill/>
          <a:ln>
            <a:noFill/>
          </a:ln>
        </p:spPr>
      </p:pic>
      <p:sp>
        <p:nvSpPr>
          <p:cNvPr id="479" name="Google Shape;479;g2dd154b5896_0_149"/>
          <p:cNvSpPr/>
          <p:nvPr/>
        </p:nvSpPr>
        <p:spPr>
          <a:xfrm rot="6547604">
            <a:off x="375956" y="2610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g2dd154b5896_0_149"/>
          <p:cNvSpPr txBox="1"/>
          <p:nvPr>
            <p:ph type="title"/>
          </p:nvPr>
        </p:nvSpPr>
        <p:spPr>
          <a:xfrm>
            <a:off x="464050" y="446009"/>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Tipos de aplicaciones Fiori</a:t>
            </a:r>
            <a:endParaRPr/>
          </a:p>
        </p:txBody>
      </p:sp>
      <p:sp>
        <p:nvSpPr>
          <p:cNvPr id="481" name="Google Shape;481;g2dd154b5896_0_149"/>
          <p:cNvSpPr/>
          <p:nvPr/>
        </p:nvSpPr>
        <p:spPr>
          <a:xfrm>
            <a:off x="627550" y="1150975"/>
            <a:ext cx="1665900" cy="1639800"/>
          </a:xfrm>
          <a:prstGeom prst="ellipse">
            <a:avLst/>
          </a:prstGeom>
          <a:solidFill>
            <a:srgbClr val="6AA84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lang="en-US" sz="1100">
                <a:solidFill>
                  <a:schemeClr val="dk1"/>
                </a:solidFill>
                <a:latin typeface="Trebuchet MS"/>
                <a:ea typeface="Trebuchet MS"/>
                <a:cs typeface="Trebuchet MS"/>
                <a:sym typeface="Trebuchet MS"/>
              </a:rPr>
              <a:t>Aplicaciones Búsqueda/ exploración</a:t>
            </a:r>
            <a:endParaRPr b="1" i="0" sz="1100" u="none" cap="none" strike="noStrike">
              <a:solidFill>
                <a:schemeClr val="dk1"/>
              </a:solidFill>
              <a:latin typeface="Trebuchet MS"/>
              <a:ea typeface="Trebuchet MS"/>
              <a:cs typeface="Trebuchet MS"/>
              <a:sym typeface="Trebuchet M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pic>
        <p:nvPicPr>
          <p:cNvPr id="486" name="Google Shape;486;g2dd154b5896_0_415"/>
          <p:cNvPicPr preferRelativeResize="0"/>
          <p:nvPr/>
        </p:nvPicPr>
        <p:blipFill>
          <a:blip r:embed="rId3">
            <a:alphaModFix/>
          </a:blip>
          <a:stretch>
            <a:fillRect/>
          </a:stretch>
        </p:blipFill>
        <p:spPr>
          <a:xfrm>
            <a:off x="2625625" y="1150975"/>
            <a:ext cx="6020949" cy="3106877"/>
          </a:xfrm>
          <a:prstGeom prst="rect">
            <a:avLst/>
          </a:prstGeom>
          <a:noFill/>
          <a:ln>
            <a:noFill/>
          </a:ln>
        </p:spPr>
      </p:pic>
      <p:sp>
        <p:nvSpPr>
          <p:cNvPr id="487" name="Google Shape;487;g2dd154b5896_0_415"/>
          <p:cNvSpPr/>
          <p:nvPr/>
        </p:nvSpPr>
        <p:spPr>
          <a:xfrm rot="6547604">
            <a:off x="375956" y="2610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g2dd154b5896_0_415"/>
          <p:cNvSpPr txBox="1"/>
          <p:nvPr>
            <p:ph type="title"/>
          </p:nvPr>
        </p:nvSpPr>
        <p:spPr>
          <a:xfrm>
            <a:off x="464050" y="446009"/>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Tipos de aplicaciones Fiori</a:t>
            </a:r>
            <a:endParaRPr/>
          </a:p>
        </p:txBody>
      </p:sp>
      <p:sp>
        <p:nvSpPr>
          <p:cNvPr id="489" name="Google Shape;489;g2dd154b5896_0_415"/>
          <p:cNvSpPr/>
          <p:nvPr/>
        </p:nvSpPr>
        <p:spPr>
          <a:xfrm>
            <a:off x="627550" y="1150975"/>
            <a:ext cx="1665900" cy="1639800"/>
          </a:xfrm>
          <a:prstGeom prst="ellipse">
            <a:avLst/>
          </a:prstGeom>
          <a:solidFill>
            <a:srgbClr val="6AA84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lang="en-US" sz="1100">
                <a:solidFill>
                  <a:schemeClr val="dk1"/>
                </a:solidFill>
                <a:latin typeface="Trebuchet MS"/>
                <a:ea typeface="Trebuchet MS"/>
                <a:cs typeface="Trebuchet MS"/>
                <a:sym typeface="Trebuchet MS"/>
              </a:rPr>
              <a:t>Aplicaciones Búsqueda/ exploración</a:t>
            </a:r>
            <a:endParaRPr b="1" i="0" sz="1100" u="none" cap="none" strike="noStrike">
              <a:solidFill>
                <a:schemeClr val="dk1"/>
              </a:solidFill>
              <a:latin typeface="Trebuchet MS"/>
              <a:ea typeface="Trebuchet MS"/>
              <a:cs typeface="Trebuchet MS"/>
              <a:sym typeface="Trebuchet M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g2dd154b5896_0_423"/>
          <p:cNvSpPr/>
          <p:nvPr/>
        </p:nvSpPr>
        <p:spPr>
          <a:xfrm rot="6547604">
            <a:off x="375956" y="2610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g2dd154b5896_0_423"/>
          <p:cNvSpPr txBox="1"/>
          <p:nvPr>
            <p:ph type="title"/>
          </p:nvPr>
        </p:nvSpPr>
        <p:spPr>
          <a:xfrm>
            <a:off x="464050" y="446009"/>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Tipos de aplicaciones Fiori</a:t>
            </a:r>
            <a:endParaRPr/>
          </a:p>
        </p:txBody>
      </p:sp>
      <p:sp>
        <p:nvSpPr>
          <p:cNvPr id="496" name="Google Shape;496;g2dd154b5896_0_423"/>
          <p:cNvSpPr/>
          <p:nvPr/>
        </p:nvSpPr>
        <p:spPr>
          <a:xfrm>
            <a:off x="330163" y="1048725"/>
            <a:ext cx="1665900" cy="1639800"/>
          </a:xfrm>
          <a:prstGeom prst="ellipse">
            <a:avLst/>
          </a:prstGeom>
          <a:solidFill>
            <a:srgbClr val="A8C5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lang="en-US" sz="1100">
                <a:solidFill>
                  <a:schemeClr val="dk1"/>
                </a:solidFill>
                <a:latin typeface="Trebuchet MS"/>
                <a:ea typeface="Trebuchet MS"/>
                <a:cs typeface="Trebuchet MS"/>
                <a:sym typeface="Trebuchet MS"/>
              </a:rPr>
              <a:t>Aplicaciones Analíticas</a:t>
            </a:r>
            <a:endParaRPr b="1" i="0" sz="1100" u="none" cap="none" strike="noStrike">
              <a:solidFill>
                <a:schemeClr val="dk1"/>
              </a:solidFill>
              <a:latin typeface="Trebuchet MS"/>
              <a:ea typeface="Trebuchet MS"/>
              <a:cs typeface="Trebuchet MS"/>
              <a:sym typeface="Trebuchet MS"/>
            </a:endParaRPr>
          </a:p>
        </p:txBody>
      </p:sp>
      <p:pic>
        <p:nvPicPr>
          <p:cNvPr id="497" name="Google Shape;497;g2dd154b5896_0_423"/>
          <p:cNvPicPr preferRelativeResize="0"/>
          <p:nvPr/>
        </p:nvPicPr>
        <p:blipFill>
          <a:blip r:embed="rId3">
            <a:alphaModFix/>
          </a:blip>
          <a:stretch>
            <a:fillRect/>
          </a:stretch>
        </p:blipFill>
        <p:spPr>
          <a:xfrm>
            <a:off x="3168650" y="1092994"/>
            <a:ext cx="5405956" cy="315728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g2dd154b5896_0_432"/>
          <p:cNvSpPr/>
          <p:nvPr/>
        </p:nvSpPr>
        <p:spPr>
          <a:xfrm rot="6547604">
            <a:off x="375956" y="2610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g2dd154b5896_0_432"/>
          <p:cNvSpPr txBox="1"/>
          <p:nvPr>
            <p:ph type="title"/>
          </p:nvPr>
        </p:nvSpPr>
        <p:spPr>
          <a:xfrm>
            <a:off x="464050" y="446009"/>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Apps reference Library</a:t>
            </a:r>
            <a:endParaRPr/>
          </a:p>
        </p:txBody>
      </p:sp>
      <p:pic>
        <p:nvPicPr>
          <p:cNvPr id="504" name="Google Shape;504;g2dd154b5896_0_432"/>
          <p:cNvPicPr preferRelativeResize="0"/>
          <p:nvPr/>
        </p:nvPicPr>
        <p:blipFill>
          <a:blip r:embed="rId3">
            <a:alphaModFix/>
          </a:blip>
          <a:stretch>
            <a:fillRect/>
          </a:stretch>
        </p:blipFill>
        <p:spPr>
          <a:xfrm>
            <a:off x="464050" y="1039350"/>
            <a:ext cx="5780276" cy="2774525"/>
          </a:xfrm>
          <a:prstGeom prst="rect">
            <a:avLst/>
          </a:prstGeom>
          <a:noFill/>
          <a:ln>
            <a:noFill/>
          </a:ln>
        </p:spPr>
      </p:pic>
      <p:sp>
        <p:nvSpPr>
          <p:cNvPr id="505" name="Google Shape;505;g2dd154b5896_0_432"/>
          <p:cNvSpPr txBox="1"/>
          <p:nvPr/>
        </p:nvSpPr>
        <p:spPr>
          <a:xfrm>
            <a:off x="6376825" y="1129050"/>
            <a:ext cx="2567100" cy="288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100">
                <a:solidFill>
                  <a:schemeClr val="dk1"/>
                </a:solidFill>
                <a:latin typeface="Trebuchet MS"/>
                <a:ea typeface="Trebuchet MS"/>
                <a:cs typeface="Trebuchet MS"/>
                <a:sym typeface="Trebuchet MS"/>
              </a:rPr>
              <a:t>APPS Reference Library se utiliza para  explorar, planear e implementar SAP Fiori. </a:t>
            </a:r>
            <a:endParaRPr sz="1100">
              <a:solidFill>
                <a:schemeClr val="dk1"/>
              </a:solidFill>
              <a:latin typeface="Trebuchet MS"/>
              <a:ea typeface="Trebuchet MS"/>
              <a:cs typeface="Trebuchet MS"/>
              <a:sym typeface="Trebuchet MS"/>
            </a:endParaRPr>
          </a:p>
          <a:p>
            <a:pPr indent="0" lvl="0" marL="0" rtl="0" algn="l">
              <a:lnSpc>
                <a:spcPct val="115000"/>
              </a:lnSpc>
              <a:spcBef>
                <a:spcPts val="0"/>
              </a:spcBef>
              <a:spcAft>
                <a:spcPts val="0"/>
              </a:spcAft>
              <a:buNone/>
            </a:pPr>
            <a:r>
              <a:t/>
            </a:r>
            <a:endParaRPr sz="1100">
              <a:solidFill>
                <a:schemeClr val="dk1"/>
              </a:solidFill>
              <a:latin typeface="Trebuchet MS"/>
              <a:ea typeface="Trebuchet MS"/>
              <a:cs typeface="Trebuchet MS"/>
              <a:sym typeface="Trebuchet MS"/>
            </a:endParaRPr>
          </a:p>
          <a:p>
            <a:pPr indent="-298450" lvl="0" marL="457200" rtl="0" algn="l">
              <a:lnSpc>
                <a:spcPct val="115000"/>
              </a:lnSpc>
              <a:spcBef>
                <a:spcPts val="0"/>
              </a:spcBef>
              <a:spcAft>
                <a:spcPts val="0"/>
              </a:spcAft>
              <a:buClr>
                <a:schemeClr val="dk1"/>
              </a:buClr>
              <a:buSzPts val="1100"/>
              <a:buFont typeface="Trebuchet MS"/>
              <a:buChar char="-"/>
            </a:pPr>
            <a:r>
              <a:rPr lang="en-US" sz="1100">
                <a:solidFill>
                  <a:schemeClr val="dk1"/>
                </a:solidFill>
                <a:latin typeface="Trebuchet MS"/>
                <a:ea typeface="Trebuchet MS"/>
                <a:cs typeface="Trebuchet MS"/>
                <a:sym typeface="Trebuchet MS"/>
              </a:rPr>
              <a:t>Obtiene información clave para cada aplicación, incluidos datos técnicos. </a:t>
            </a:r>
            <a:endParaRPr sz="1100">
              <a:solidFill>
                <a:schemeClr val="dk1"/>
              </a:solidFill>
              <a:latin typeface="Trebuchet MS"/>
              <a:ea typeface="Trebuchet MS"/>
              <a:cs typeface="Trebuchet MS"/>
              <a:sym typeface="Trebuchet MS"/>
            </a:endParaRPr>
          </a:p>
          <a:p>
            <a:pPr indent="-298450" lvl="0" marL="457200" rtl="0" algn="l">
              <a:lnSpc>
                <a:spcPct val="115000"/>
              </a:lnSpc>
              <a:spcBef>
                <a:spcPts val="0"/>
              </a:spcBef>
              <a:spcAft>
                <a:spcPts val="0"/>
              </a:spcAft>
              <a:buClr>
                <a:schemeClr val="dk1"/>
              </a:buClr>
              <a:buSzPts val="1100"/>
              <a:buFont typeface="Trebuchet MS"/>
              <a:buChar char="-"/>
            </a:pPr>
            <a:r>
              <a:rPr lang="en-US" sz="1100">
                <a:solidFill>
                  <a:schemeClr val="dk1"/>
                </a:solidFill>
                <a:latin typeface="Trebuchet MS"/>
                <a:ea typeface="Trebuchet MS"/>
                <a:cs typeface="Trebuchet MS"/>
                <a:sym typeface="Trebuchet MS"/>
              </a:rPr>
              <a:t>Información de configutación. </a:t>
            </a:r>
            <a:endParaRPr sz="1100">
              <a:solidFill>
                <a:schemeClr val="dk1"/>
              </a:solidFill>
              <a:latin typeface="Trebuchet MS"/>
              <a:ea typeface="Trebuchet MS"/>
              <a:cs typeface="Trebuchet MS"/>
              <a:sym typeface="Trebuchet MS"/>
            </a:endParaRPr>
          </a:p>
          <a:p>
            <a:pPr indent="-298450" lvl="0" marL="457200" rtl="0" algn="l">
              <a:lnSpc>
                <a:spcPct val="115000"/>
              </a:lnSpc>
              <a:spcBef>
                <a:spcPts val="0"/>
              </a:spcBef>
              <a:spcAft>
                <a:spcPts val="0"/>
              </a:spcAft>
              <a:buClr>
                <a:schemeClr val="dk1"/>
              </a:buClr>
              <a:buSzPts val="1100"/>
              <a:buFont typeface="Trebuchet MS"/>
              <a:buChar char="-"/>
            </a:pPr>
            <a:r>
              <a:rPr lang="en-US" sz="1100">
                <a:solidFill>
                  <a:schemeClr val="dk1"/>
                </a:solidFill>
                <a:latin typeface="Trebuchet MS"/>
                <a:ea typeface="Trebuchet MS"/>
                <a:cs typeface="Trebuchet MS"/>
                <a:sym typeface="Trebuchet MS"/>
              </a:rPr>
              <a:t>Datos sobre versiones anteriores. </a:t>
            </a:r>
            <a:endParaRPr sz="1100">
              <a:solidFill>
                <a:schemeClr val="dk1"/>
              </a:solidFill>
              <a:latin typeface="Trebuchet MS"/>
              <a:ea typeface="Trebuchet MS"/>
              <a:cs typeface="Trebuchet MS"/>
              <a:sym typeface="Trebuchet MS"/>
            </a:endParaRPr>
          </a:p>
          <a:p>
            <a:pPr indent="-298450" lvl="0" marL="457200" rtl="0" algn="l">
              <a:lnSpc>
                <a:spcPct val="115000"/>
              </a:lnSpc>
              <a:spcBef>
                <a:spcPts val="0"/>
              </a:spcBef>
              <a:spcAft>
                <a:spcPts val="0"/>
              </a:spcAft>
              <a:buClr>
                <a:schemeClr val="dk1"/>
              </a:buClr>
              <a:buSzPts val="1100"/>
              <a:buFont typeface="Trebuchet MS"/>
              <a:buChar char="-"/>
            </a:pPr>
            <a:r>
              <a:rPr lang="en-US" sz="1100">
                <a:solidFill>
                  <a:schemeClr val="dk1"/>
                </a:solidFill>
                <a:latin typeface="Trebuchet MS"/>
                <a:ea typeface="Trebuchet MS"/>
                <a:cs typeface="Trebuchet MS"/>
                <a:sym typeface="Trebuchet MS"/>
              </a:rPr>
              <a:t>Recursos como documentación matriz de disponibilidad y planificador de mantenimiento. </a:t>
            </a:r>
            <a:endParaRPr sz="1100">
              <a:solidFill>
                <a:schemeClr val="dk1"/>
              </a:solidFill>
              <a:latin typeface="Trebuchet MS"/>
              <a:ea typeface="Trebuchet MS"/>
              <a:cs typeface="Trebuchet MS"/>
              <a:sym typeface="Trebuchet MS"/>
            </a:endParaRPr>
          </a:p>
        </p:txBody>
      </p:sp>
      <p:sp>
        <p:nvSpPr>
          <p:cNvPr id="506" name="Google Shape;506;g2dd154b5896_0_432"/>
          <p:cNvSpPr txBox="1"/>
          <p:nvPr/>
        </p:nvSpPr>
        <p:spPr>
          <a:xfrm>
            <a:off x="1578725" y="3972850"/>
            <a:ext cx="4665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000" u="sng">
                <a:solidFill>
                  <a:schemeClr val="hlink"/>
                </a:solidFill>
                <a:latin typeface="Trebuchet MS"/>
                <a:ea typeface="Trebuchet MS"/>
                <a:cs typeface="Trebuchet MS"/>
                <a:sym typeface="Trebuchet MS"/>
                <a:hlinkClick r:id="rId4"/>
              </a:rPr>
              <a:t>Link</a:t>
            </a:r>
            <a:endParaRPr sz="1000">
              <a:solidFill>
                <a:schemeClr val="dk1"/>
              </a:solidFill>
              <a:latin typeface="Trebuchet MS"/>
              <a:ea typeface="Trebuchet MS"/>
              <a:cs typeface="Trebuchet MS"/>
              <a:sym typeface="Trebuchet M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3" name="Shape 133"/>
        <p:cNvGrpSpPr/>
        <p:nvPr/>
      </p:nvGrpSpPr>
      <p:grpSpPr>
        <a:xfrm>
          <a:off x="0" y="0"/>
          <a:ext cx="0" cy="0"/>
          <a:chOff x="0" y="0"/>
          <a:chExt cx="0" cy="0"/>
        </a:xfrm>
      </p:grpSpPr>
      <p:sp>
        <p:nvSpPr>
          <p:cNvPr id="134" name="Google Shape;134;p2"/>
          <p:cNvSpPr txBox="1"/>
          <p:nvPr>
            <p:ph type="title"/>
          </p:nvPr>
        </p:nvSpPr>
        <p:spPr>
          <a:xfrm>
            <a:off x="485225" y="392312"/>
            <a:ext cx="660300" cy="236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lang="en-US" sz="1450"/>
              <a:t>Agenda</a:t>
            </a:r>
            <a:endParaRPr sz="1450"/>
          </a:p>
        </p:txBody>
      </p:sp>
      <p:sp>
        <p:nvSpPr>
          <p:cNvPr id="135" name="Google Shape;135;p2"/>
          <p:cNvSpPr/>
          <p:nvPr/>
        </p:nvSpPr>
        <p:spPr>
          <a:xfrm>
            <a:off x="342620" y="372656"/>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
          <p:cNvSpPr/>
          <p:nvPr/>
        </p:nvSpPr>
        <p:spPr>
          <a:xfrm>
            <a:off x="263228"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
          <p:cNvSpPr/>
          <p:nvPr/>
        </p:nvSpPr>
        <p:spPr>
          <a:xfrm>
            <a:off x="183835"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
          <p:cNvSpPr/>
          <p:nvPr/>
        </p:nvSpPr>
        <p:spPr>
          <a:xfrm>
            <a:off x="104442" y="370342"/>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
          <p:cNvSpPr/>
          <p:nvPr/>
        </p:nvSpPr>
        <p:spPr>
          <a:xfrm>
            <a:off x="25049"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
          <p:cNvSpPr/>
          <p:nvPr/>
        </p:nvSpPr>
        <p:spPr>
          <a:xfrm>
            <a:off x="342620" y="452049"/>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
          <p:cNvSpPr/>
          <p:nvPr/>
        </p:nvSpPr>
        <p:spPr>
          <a:xfrm>
            <a:off x="263228"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
          <p:cNvSpPr/>
          <p:nvPr/>
        </p:nvSpPr>
        <p:spPr>
          <a:xfrm>
            <a:off x="183835"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
          <p:cNvSpPr/>
          <p:nvPr/>
        </p:nvSpPr>
        <p:spPr>
          <a:xfrm>
            <a:off x="104442" y="449735"/>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
          <p:cNvSpPr/>
          <p:nvPr/>
        </p:nvSpPr>
        <p:spPr>
          <a:xfrm>
            <a:off x="25049"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
          <p:cNvSpPr/>
          <p:nvPr/>
        </p:nvSpPr>
        <p:spPr>
          <a:xfrm>
            <a:off x="342620" y="5314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
          <p:cNvSpPr/>
          <p:nvPr/>
        </p:nvSpPr>
        <p:spPr>
          <a:xfrm>
            <a:off x="263228"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
          <p:cNvSpPr/>
          <p:nvPr/>
        </p:nvSpPr>
        <p:spPr>
          <a:xfrm>
            <a:off x="183835"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
          <p:cNvSpPr/>
          <p:nvPr/>
        </p:nvSpPr>
        <p:spPr>
          <a:xfrm>
            <a:off x="104442" y="529128"/>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
          <p:cNvSpPr/>
          <p:nvPr/>
        </p:nvSpPr>
        <p:spPr>
          <a:xfrm>
            <a:off x="25049"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
          <p:cNvSpPr/>
          <p:nvPr/>
        </p:nvSpPr>
        <p:spPr>
          <a:xfrm>
            <a:off x="342620" y="6108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
          <p:cNvSpPr/>
          <p:nvPr/>
        </p:nvSpPr>
        <p:spPr>
          <a:xfrm>
            <a:off x="263228"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
          <p:cNvSpPr/>
          <p:nvPr/>
        </p:nvSpPr>
        <p:spPr>
          <a:xfrm>
            <a:off x="183835"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
          <p:cNvSpPr/>
          <p:nvPr/>
        </p:nvSpPr>
        <p:spPr>
          <a:xfrm>
            <a:off x="104442" y="608521"/>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
          <p:cNvSpPr/>
          <p:nvPr/>
        </p:nvSpPr>
        <p:spPr>
          <a:xfrm>
            <a:off x="25049"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
          <p:cNvSpPr/>
          <p:nvPr/>
        </p:nvSpPr>
        <p:spPr>
          <a:xfrm>
            <a:off x="342620" y="690227"/>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
          <p:cNvSpPr/>
          <p:nvPr/>
        </p:nvSpPr>
        <p:spPr>
          <a:xfrm>
            <a:off x="263228"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
          <p:cNvSpPr/>
          <p:nvPr/>
        </p:nvSpPr>
        <p:spPr>
          <a:xfrm>
            <a:off x="183835"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
          <p:cNvSpPr/>
          <p:nvPr/>
        </p:nvSpPr>
        <p:spPr>
          <a:xfrm>
            <a:off x="104442" y="687913"/>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
          <p:cNvSpPr/>
          <p:nvPr/>
        </p:nvSpPr>
        <p:spPr>
          <a:xfrm>
            <a:off x="25049"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
          <p:cNvSpPr txBox="1"/>
          <p:nvPr/>
        </p:nvSpPr>
        <p:spPr>
          <a:xfrm>
            <a:off x="829775" y="1050675"/>
            <a:ext cx="3350700" cy="1582800"/>
          </a:xfrm>
          <a:prstGeom prst="rect">
            <a:avLst/>
          </a:prstGeom>
          <a:noFill/>
          <a:ln>
            <a:noFill/>
          </a:ln>
        </p:spPr>
        <p:txBody>
          <a:bodyPr anchorCtr="0" anchor="t" bIns="0" lIns="0" spcFirstLastPara="1" rIns="0" wrap="square" tIns="104125">
            <a:spAutoFit/>
          </a:bodyPr>
          <a:lstStyle/>
          <a:p>
            <a:pPr indent="-311150" lvl="0" marL="457200" marR="0" rtl="0" algn="l">
              <a:lnSpc>
                <a:spcPct val="100000"/>
              </a:lnSpc>
              <a:spcBef>
                <a:spcPts val="720"/>
              </a:spcBef>
              <a:spcAft>
                <a:spcPts val="0"/>
              </a:spcAft>
              <a:buClr>
                <a:srgbClr val="000000"/>
              </a:buClr>
              <a:buSzPts val="1300"/>
              <a:buFont typeface="Trebuchet MS"/>
              <a:buChar char="●"/>
            </a:pPr>
            <a:r>
              <a:rPr i="0" lang="en-US" sz="1300" u="none" cap="none" strike="noStrike">
                <a:solidFill>
                  <a:srgbClr val="000000"/>
                </a:solidFill>
                <a:latin typeface="Trebuchet MS"/>
                <a:ea typeface="Trebuchet MS"/>
                <a:cs typeface="Trebuchet MS"/>
                <a:sym typeface="Trebuchet MS"/>
              </a:rPr>
              <a:t>¿Que es </a:t>
            </a:r>
            <a:r>
              <a:rPr lang="en-US" sz="1300">
                <a:latin typeface="Trebuchet MS"/>
                <a:ea typeface="Trebuchet MS"/>
                <a:cs typeface="Trebuchet MS"/>
                <a:sym typeface="Trebuchet MS"/>
              </a:rPr>
              <a:t>Fiori</a:t>
            </a:r>
            <a:r>
              <a:rPr i="0" lang="en-US" sz="1300" u="none" cap="none" strike="noStrike">
                <a:solidFill>
                  <a:srgbClr val="000000"/>
                </a:solidFill>
                <a:latin typeface="Trebuchet MS"/>
                <a:ea typeface="Trebuchet MS"/>
                <a:cs typeface="Trebuchet MS"/>
                <a:sym typeface="Trebuchet MS"/>
              </a:rPr>
              <a:t>?</a:t>
            </a:r>
            <a:endParaRPr i="0" sz="1300" u="none" cap="none" strike="noStrike">
              <a:solidFill>
                <a:srgbClr val="000000"/>
              </a:solidFill>
              <a:latin typeface="Trebuchet MS"/>
              <a:ea typeface="Trebuchet MS"/>
              <a:cs typeface="Trebuchet MS"/>
              <a:sym typeface="Trebuchet MS"/>
            </a:endParaRPr>
          </a:p>
          <a:p>
            <a:pPr indent="-311150" lvl="0" marL="457200" marR="0" rtl="0" algn="l">
              <a:lnSpc>
                <a:spcPct val="100000"/>
              </a:lnSpc>
              <a:spcBef>
                <a:spcPts val="720"/>
              </a:spcBef>
              <a:spcAft>
                <a:spcPts val="0"/>
              </a:spcAft>
              <a:buSzPts val="1300"/>
              <a:buFont typeface="Trebuchet MS"/>
              <a:buChar char="●"/>
            </a:pPr>
            <a:r>
              <a:rPr lang="en-US" sz="1300">
                <a:latin typeface="Trebuchet MS"/>
                <a:ea typeface="Trebuchet MS"/>
                <a:cs typeface="Trebuchet MS"/>
                <a:sym typeface="Trebuchet MS"/>
              </a:rPr>
              <a:t>SAP GUI</a:t>
            </a:r>
            <a:endParaRPr sz="1300">
              <a:latin typeface="Trebuchet MS"/>
              <a:ea typeface="Trebuchet MS"/>
              <a:cs typeface="Trebuchet MS"/>
              <a:sym typeface="Trebuchet MS"/>
            </a:endParaRPr>
          </a:p>
          <a:p>
            <a:pPr indent="-311150" lvl="0" marL="457200" marR="0" rtl="0" algn="l">
              <a:lnSpc>
                <a:spcPct val="100000"/>
              </a:lnSpc>
              <a:spcBef>
                <a:spcPts val="720"/>
              </a:spcBef>
              <a:spcAft>
                <a:spcPts val="0"/>
              </a:spcAft>
              <a:buSzPts val="1300"/>
              <a:buFont typeface="Trebuchet MS"/>
              <a:buChar char="●"/>
            </a:pPr>
            <a:r>
              <a:rPr lang="en-US" sz="1300">
                <a:latin typeface="Trebuchet MS"/>
                <a:ea typeface="Trebuchet MS"/>
                <a:cs typeface="Trebuchet MS"/>
                <a:sym typeface="Trebuchet MS"/>
              </a:rPr>
              <a:t>Sistema de diseño Fiori</a:t>
            </a:r>
            <a:endParaRPr sz="1300">
              <a:latin typeface="Trebuchet MS"/>
              <a:ea typeface="Trebuchet MS"/>
              <a:cs typeface="Trebuchet MS"/>
              <a:sym typeface="Trebuchet MS"/>
            </a:endParaRPr>
          </a:p>
          <a:p>
            <a:pPr indent="-311150" lvl="0" marL="457200" marR="0" rtl="0" algn="l">
              <a:lnSpc>
                <a:spcPct val="100000"/>
              </a:lnSpc>
              <a:spcBef>
                <a:spcPts val="0"/>
              </a:spcBef>
              <a:spcAft>
                <a:spcPts val="0"/>
              </a:spcAft>
              <a:buClr>
                <a:srgbClr val="000000"/>
              </a:buClr>
              <a:buSzPts val="1300"/>
              <a:buFont typeface="Trebuchet MS"/>
              <a:buChar char="●"/>
            </a:pPr>
            <a:r>
              <a:rPr lang="en-US" sz="1300">
                <a:latin typeface="Trebuchet MS"/>
                <a:ea typeface="Trebuchet MS"/>
                <a:cs typeface="Trebuchet MS"/>
                <a:sym typeface="Trebuchet MS"/>
              </a:rPr>
              <a:t>Tipos de aplicaciones</a:t>
            </a:r>
            <a:endParaRPr sz="1300">
              <a:latin typeface="Trebuchet MS"/>
              <a:ea typeface="Trebuchet MS"/>
              <a:cs typeface="Trebuchet MS"/>
              <a:sym typeface="Trebuchet MS"/>
            </a:endParaRPr>
          </a:p>
          <a:p>
            <a:pPr indent="-311150" lvl="0" marL="457200" marR="0" rtl="0" algn="l">
              <a:lnSpc>
                <a:spcPct val="100000"/>
              </a:lnSpc>
              <a:spcBef>
                <a:spcPts val="0"/>
              </a:spcBef>
              <a:spcAft>
                <a:spcPts val="0"/>
              </a:spcAft>
              <a:buSzPts val="1300"/>
              <a:buFont typeface="Trebuchet MS"/>
              <a:buChar char="●"/>
            </a:pPr>
            <a:r>
              <a:rPr lang="en-US" sz="1300">
                <a:latin typeface="Trebuchet MS"/>
                <a:ea typeface="Trebuchet MS"/>
                <a:cs typeface="Trebuchet MS"/>
                <a:sym typeface="Trebuchet MS"/>
              </a:rPr>
              <a:t>Librería de aplicaciones</a:t>
            </a:r>
            <a:endParaRPr sz="1300">
              <a:latin typeface="Trebuchet MS"/>
              <a:ea typeface="Trebuchet MS"/>
              <a:cs typeface="Trebuchet MS"/>
              <a:sym typeface="Trebuchet MS"/>
            </a:endParaRPr>
          </a:p>
          <a:p>
            <a:pPr indent="0" lvl="0" marL="457200" marR="0" rtl="0" algn="l">
              <a:lnSpc>
                <a:spcPct val="100000"/>
              </a:lnSpc>
              <a:spcBef>
                <a:spcPts val="720"/>
              </a:spcBef>
              <a:spcAft>
                <a:spcPts val="0"/>
              </a:spcAft>
              <a:buClr>
                <a:srgbClr val="000000"/>
              </a:buClr>
              <a:buSzPts val="1200"/>
              <a:buFont typeface="Arial"/>
              <a:buNone/>
            </a:pPr>
            <a:r>
              <a:t/>
            </a:r>
            <a:endParaRPr b="0" i="0" sz="1300" u="none" cap="none" strike="noStrike">
              <a:solidFill>
                <a:srgbClr val="000000"/>
              </a:solidFill>
              <a:latin typeface="Arial"/>
              <a:ea typeface="Arial"/>
              <a:cs typeface="Arial"/>
              <a:sym typeface="Arial"/>
            </a:endParaRPr>
          </a:p>
        </p:txBody>
      </p:sp>
      <p:grpSp>
        <p:nvGrpSpPr>
          <p:cNvPr id="161" name="Google Shape;161;p2"/>
          <p:cNvGrpSpPr/>
          <p:nvPr/>
        </p:nvGrpSpPr>
        <p:grpSpPr>
          <a:xfrm>
            <a:off x="4606749" y="488586"/>
            <a:ext cx="4537250" cy="4654913"/>
            <a:chOff x="4606749" y="488586"/>
            <a:chExt cx="4537250" cy="4654913"/>
          </a:xfrm>
        </p:grpSpPr>
        <p:pic>
          <p:nvPicPr>
            <p:cNvPr id="162" name="Google Shape;162;p2"/>
            <p:cNvPicPr preferRelativeResize="0"/>
            <p:nvPr/>
          </p:nvPicPr>
          <p:blipFill rotWithShape="1">
            <a:blip r:embed="rId3">
              <a:alphaModFix/>
            </a:blip>
            <a:srcRect b="0" l="0" r="0" t="0"/>
            <a:stretch/>
          </p:blipFill>
          <p:spPr>
            <a:xfrm>
              <a:off x="4606749" y="602999"/>
              <a:ext cx="4537250" cy="4540500"/>
            </a:xfrm>
            <a:prstGeom prst="rect">
              <a:avLst/>
            </a:prstGeom>
            <a:noFill/>
            <a:ln>
              <a:noFill/>
            </a:ln>
          </p:spPr>
        </p:pic>
        <p:pic>
          <p:nvPicPr>
            <p:cNvPr id="163" name="Google Shape;163;p2"/>
            <p:cNvPicPr preferRelativeResize="0"/>
            <p:nvPr/>
          </p:nvPicPr>
          <p:blipFill rotWithShape="1">
            <a:blip r:embed="rId4">
              <a:alphaModFix/>
            </a:blip>
            <a:srcRect b="0" l="0" r="0" t="0"/>
            <a:stretch/>
          </p:blipFill>
          <p:spPr>
            <a:xfrm>
              <a:off x="4648454" y="488586"/>
              <a:ext cx="4050600" cy="4072800"/>
            </a:xfrm>
            <a:prstGeom prst="rect">
              <a:avLst/>
            </a:prstGeom>
            <a:noFill/>
            <a:ln>
              <a:noFill/>
            </a:ln>
          </p:spPr>
        </p:pic>
        <p:pic>
          <p:nvPicPr>
            <p:cNvPr id="164" name="Google Shape;164;p2"/>
            <p:cNvPicPr preferRelativeResize="0"/>
            <p:nvPr/>
          </p:nvPicPr>
          <p:blipFill rotWithShape="1">
            <a:blip r:embed="rId5">
              <a:alphaModFix/>
            </a:blip>
            <a:srcRect b="0" l="0" r="0" t="0"/>
            <a:stretch/>
          </p:blipFill>
          <p:spPr>
            <a:xfrm>
              <a:off x="4990024" y="907675"/>
              <a:ext cx="3364799" cy="3386999"/>
            </a:xfrm>
            <a:prstGeom prst="rect">
              <a:avLst/>
            </a:prstGeom>
            <a:noFill/>
            <a:ln>
              <a:noFill/>
            </a:ln>
          </p:spPr>
        </p:pic>
        <p:pic>
          <p:nvPicPr>
            <p:cNvPr id="165" name="Google Shape;165;p2"/>
            <p:cNvPicPr preferRelativeResize="0"/>
            <p:nvPr/>
          </p:nvPicPr>
          <p:blipFill rotWithShape="1">
            <a:blip r:embed="rId6">
              <a:alphaModFix/>
            </a:blip>
            <a:srcRect b="0" l="0" r="0" t="0"/>
            <a:stretch/>
          </p:blipFill>
          <p:spPr>
            <a:xfrm>
              <a:off x="8542541" y="4942844"/>
              <a:ext cx="448269" cy="91383"/>
            </a:xfrm>
            <a:prstGeom prst="rect">
              <a:avLst/>
            </a:prstGeom>
            <a:noFill/>
            <a:ln>
              <a:noFill/>
            </a:ln>
          </p:spPr>
        </p:pic>
      </p:grpSp>
      <p:sp>
        <p:nvSpPr>
          <p:cNvPr id="166" name="Google Shape;166;p2"/>
          <p:cNvSpPr txBox="1"/>
          <p:nvPr/>
        </p:nvSpPr>
        <p:spPr>
          <a:xfrm>
            <a:off x="271660" y="4927067"/>
            <a:ext cx="1559700" cy="1053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600"/>
              <a:buFont typeface="Arial"/>
              <a:buNone/>
            </a:pPr>
            <a:r>
              <a:rPr b="0" i="0" lang="en-US" sz="600" u="none" cap="none" strike="noStrike">
                <a:solidFill>
                  <a:srgbClr val="999999"/>
                </a:solidFill>
                <a:latin typeface="Quattrocento Sans"/>
                <a:ea typeface="Quattrocento Sans"/>
                <a:cs typeface="Quattrocento Sans"/>
                <a:sym typeface="Quattrocento Sans"/>
              </a:rPr>
              <a:t>Bootcamp Fiori  - Globant</a:t>
            </a:r>
            <a:endParaRPr b="0" i="0" sz="600" u="none" cap="none" strike="noStrike">
              <a:solidFill>
                <a:srgbClr val="000000"/>
              </a:solidFill>
              <a:latin typeface="Quattrocento Sans"/>
              <a:ea typeface="Quattrocento Sans"/>
              <a:cs typeface="Quattrocento Sans"/>
              <a:sym typeface="Quattrocento Sans"/>
            </a:endParaRPr>
          </a:p>
        </p:txBody>
      </p:sp>
      <p:sp>
        <p:nvSpPr>
          <p:cNvPr id="167" name="Google Shape;167;p2"/>
          <p:cNvSpPr txBox="1"/>
          <p:nvPr/>
        </p:nvSpPr>
        <p:spPr>
          <a:xfrm>
            <a:off x="8332789" y="4927067"/>
            <a:ext cx="125100" cy="1167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600"/>
              <a:buFont typeface="Arial"/>
              <a:buNone/>
            </a:pPr>
            <a:r>
              <a:rPr b="0" i="0" lang="en-US" sz="600" u="none" cap="none" strike="noStrike">
                <a:solidFill>
                  <a:srgbClr val="999999"/>
                </a:solidFill>
                <a:latin typeface="Quattrocento Sans"/>
                <a:ea typeface="Quattrocento Sans"/>
                <a:cs typeface="Quattrocento Sans"/>
                <a:sym typeface="Quattrocento Sans"/>
              </a:rPr>
              <a:t>« |</a:t>
            </a:r>
            <a:endParaRPr b="0" i="0" sz="600" u="none" cap="none" strike="noStrike">
              <a:solidFill>
                <a:srgbClr val="000000"/>
              </a:solidFill>
              <a:latin typeface="Quattrocento Sans"/>
              <a:ea typeface="Quattrocento Sans"/>
              <a:cs typeface="Quattrocento Sans"/>
              <a:sym typeface="Quattrocento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g2dd154b5896_0_444"/>
          <p:cNvSpPr txBox="1"/>
          <p:nvPr>
            <p:ph type="title"/>
          </p:nvPr>
        </p:nvSpPr>
        <p:spPr>
          <a:xfrm>
            <a:off x="464050" y="446009"/>
            <a:ext cx="3792300" cy="554100"/>
          </a:xfrm>
          <a:prstGeom prst="rect">
            <a:avLst/>
          </a:prstGeom>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lang="en-US"/>
              <a:t>Buscar APPS vía APP ID</a:t>
            </a:r>
            <a:endParaRPr/>
          </a:p>
          <a:p>
            <a:pPr indent="0" lvl="0" marL="0" rtl="0" algn="l">
              <a:spcBef>
                <a:spcPts val="0"/>
              </a:spcBef>
              <a:spcAft>
                <a:spcPts val="0"/>
              </a:spcAft>
              <a:buNone/>
            </a:pPr>
            <a:r>
              <a:t/>
            </a:r>
            <a:endParaRPr/>
          </a:p>
        </p:txBody>
      </p:sp>
      <p:sp>
        <p:nvSpPr>
          <p:cNvPr id="512" name="Google Shape;512;g2dd154b5896_0_444"/>
          <p:cNvSpPr/>
          <p:nvPr/>
        </p:nvSpPr>
        <p:spPr>
          <a:xfrm rot="6547604">
            <a:off x="375956" y="2610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3" name="Google Shape;513;g2dd154b5896_0_444"/>
          <p:cNvPicPr preferRelativeResize="0"/>
          <p:nvPr/>
        </p:nvPicPr>
        <p:blipFill>
          <a:blip r:embed="rId3">
            <a:alphaModFix/>
          </a:blip>
          <a:stretch>
            <a:fillRect/>
          </a:stretch>
        </p:blipFill>
        <p:spPr>
          <a:xfrm>
            <a:off x="684925" y="820625"/>
            <a:ext cx="8072363" cy="38675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g2dd154b5896_0_454"/>
          <p:cNvSpPr txBox="1"/>
          <p:nvPr>
            <p:ph type="title"/>
          </p:nvPr>
        </p:nvSpPr>
        <p:spPr>
          <a:xfrm>
            <a:off x="464050" y="446009"/>
            <a:ext cx="3792300" cy="554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Buscar APPS vía APP ID</a:t>
            </a:r>
            <a:endParaRPr/>
          </a:p>
          <a:p>
            <a:pPr indent="0" lvl="0" marL="0" rtl="0" algn="l">
              <a:spcBef>
                <a:spcPts val="0"/>
              </a:spcBef>
              <a:spcAft>
                <a:spcPts val="0"/>
              </a:spcAft>
              <a:buNone/>
            </a:pPr>
            <a:r>
              <a:t/>
            </a:r>
            <a:endParaRPr/>
          </a:p>
        </p:txBody>
      </p:sp>
      <p:sp>
        <p:nvSpPr>
          <p:cNvPr id="519" name="Google Shape;519;g2dd154b5896_0_454"/>
          <p:cNvSpPr/>
          <p:nvPr/>
        </p:nvSpPr>
        <p:spPr>
          <a:xfrm rot="6547604">
            <a:off x="375956" y="2610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0" name="Google Shape;520;g2dd154b5896_0_454"/>
          <p:cNvPicPr preferRelativeResize="0"/>
          <p:nvPr/>
        </p:nvPicPr>
        <p:blipFill>
          <a:blip r:embed="rId3">
            <a:alphaModFix/>
          </a:blip>
          <a:stretch>
            <a:fillRect/>
          </a:stretch>
        </p:blipFill>
        <p:spPr>
          <a:xfrm>
            <a:off x="773600" y="911625"/>
            <a:ext cx="7239000" cy="34385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g2dd154b5896_0_460"/>
          <p:cNvSpPr txBox="1"/>
          <p:nvPr>
            <p:ph type="title"/>
          </p:nvPr>
        </p:nvSpPr>
        <p:spPr>
          <a:xfrm>
            <a:off x="464050" y="446009"/>
            <a:ext cx="3792300" cy="554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Buscar APPS vía APP ID</a:t>
            </a:r>
            <a:endParaRPr/>
          </a:p>
          <a:p>
            <a:pPr indent="0" lvl="0" marL="0" rtl="0" algn="l">
              <a:spcBef>
                <a:spcPts val="0"/>
              </a:spcBef>
              <a:spcAft>
                <a:spcPts val="0"/>
              </a:spcAft>
              <a:buNone/>
            </a:pPr>
            <a:r>
              <a:t/>
            </a:r>
            <a:endParaRPr/>
          </a:p>
        </p:txBody>
      </p:sp>
      <p:sp>
        <p:nvSpPr>
          <p:cNvPr id="526" name="Google Shape;526;g2dd154b5896_0_460"/>
          <p:cNvSpPr/>
          <p:nvPr/>
        </p:nvSpPr>
        <p:spPr>
          <a:xfrm rot="6547604">
            <a:off x="375956" y="2610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7" name="Google Shape;527;g2dd154b5896_0_460"/>
          <p:cNvPicPr preferRelativeResize="0"/>
          <p:nvPr/>
        </p:nvPicPr>
        <p:blipFill>
          <a:blip r:embed="rId3">
            <a:alphaModFix/>
          </a:blip>
          <a:stretch>
            <a:fillRect/>
          </a:stretch>
        </p:blipFill>
        <p:spPr>
          <a:xfrm>
            <a:off x="464050" y="745975"/>
            <a:ext cx="7324725" cy="34956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g2dd154b5896_0_468"/>
          <p:cNvSpPr txBox="1"/>
          <p:nvPr>
            <p:ph type="title"/>
          </p:nvPr>
        </p:nvSpPr>
        <p:spPr>
          <a:xfrm>
            <a:off x="464050" y="446009"/>
            <a:ext cx="3792300" cy="554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Buscar APPS vía APP ID</a:t>
            </a:r>
            <a:endParaRPr/>
          </a:p>
          <a:p>
            <a:pPr indent="0" lvl="0" marL="0" rtl="0" algn="l">
              <a:spcBef>
                <a:spcPts val="0"/>
              </a:spcBef>
              <a:spcAft>
                <a:spcPts val="0"/>
              </a:spcAft>
              <a:buNone/>
            </a:pPr>
            <a:r>
              <a:t/>
            </a:r>
            <a:endParaRPr/>
          </a:p>
        </p:txBody>
      </p:sp>
      <p:sp>
        <p:nvSpPr>
          <p:cNvPr id="533" name="Google Shape;533;g2dd154b5896_0_468"/>
          <p:cNvSpPr/>
          <p:nvPr/>
        </p:nvSpPr>
        <p:spPr>
          <a:xfrm rot="6547604">
            <a:off x="375956" y="261057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4" name="Google Shape;534;g2dd154b5896_0_468"/>
          <p:cNvPicPr preferRelativeResize="0"/>
          <p:nvPr/>
        </p:nvPicPr>
        <p:blipFill>
          <a:blip r:embed="rId3">
            <a:alphaModFix/>
          </a:blip>
          <a:stretch>
            <a:fillRect/>
          </a:stretch>
        </p:blipFill>
        <p:spPr>
          <a:xfrm>
            <a:off x="464050" y="1000100"/>
            <a:ext cx="7343775" cy="35433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38" name="Shape 538"/>
        <p:cNvGrpSpPr/>
        <p:nvPr/>
      </p:nvGrpSpPr>
      <p:grpSpPr>
        <a:xfrm>
          <a:off x="0" y="0"/>
          <a:ext cx="0" cy="0"/>
          <a:chOff x="0" y="0"/>
          <a:chExt cx="0" cy="0"/>
        </a:xfrm>
      </p:grpSpPr>
      <p:pic>
        <p:nvPicPr>
          <p:cNvPr id="539" name="Google Shape;539;p4"/>
          <p:cNvPicPr preferRelativeResize="0"/>
          <p:nvPr/>
        </p:nvPicPr>
        <p:blipFill rotWithShape="1">
          <a:blip r:embed="rId3">
            <a:alphaModFix/>
          </a:blip>
          <a:srcRect b="0" l="0" r="0" t="0"/>
          <a:stretch/>
        </p:blipFill>
        <p:spPr>
          <a:xfrm>
            <a:off x="8542540" y="4929315"/>
            <a:ext cx="448270" cy="91383"/>
          </a:xfrm>
          <a:prstGeom prst="rect">
            <a:avLst/>
          </a:prstGeom>
          <a:noFill/>
          <a:ln>
            <a:noFill/>
          </a:ln>
        </p:spPr>
      </p:pic>
      <p:sp>
        <p:nvSpPr>
          <p:cNvPr id="540" name="Google Shape;540;p4"/>
          <p:cNvSpPr txBox="1"/>
          <p:nvPr/>
        </p:nvSpPr>
        <p:spPr>
          <a:xfrm>
            <a:off x="8345489" y="4923837"/>
            <a:ext cx="99600" cy="95700"/>
          </a:xfrm>
          <a:prstGeom prst="rect">
            <a:avLst/>
          </a:prstGeom>
          <a:noFill/>
          <a:ln>
            <a:noFill/>
          </a:ln>
        </p:spPr>
        <p:txBody>
          <a:bodyPr anchorCtr="0" anchor="t" bIns="0" lIns="0" spcFirstLastPara="1" rIns="0" wrap="square" tIns="3175">
            <a:spAutoFit/>
          </a:bodyPr>
          <a:lstStyle/>
          <a:p>
            <a:pPr indent="0" lvl="0" marL="0" marR="0" rtl="0" algn="l">
              <a:lnSpc>
                <a:spcPct val="100000"/>
              </a:lnSpc>
              <a:spcBef>
                <a:spcPts val="0"/>
              </a:spcBef>
              <a:spcAft>
                <a:spcPts val="0"/>
              </a:spcAft>
              <a:buClr>
                <a:srgbClr val="000000"/>
              </a:buClr>
              <a:buSzPts val="600"/>
              <a:buFont typeface="Arial"/>
              <a:buNone/>
            </a:pPr>
            <a:r>
              <a:rPr b="0" i="0" lang="en-US" sz="600" u="none" cap="none" strike="noStrike">
                <a:solidFill>
                  <a:srgbClr val="999999"/>
                </a:solidFill>
                <a:latin typeface="Quattrocento Sans"/>
                <a:ea typeface="Quattrocento Sans"/>
                <a:cs typeface="Quattrocento Sans"/>
                <a:sym typeface="Quattrocento Sans"/>
              </a:rPr>
              <a:t> |</a:t>
            </a:r>
            <a:endParaRPr b="0" i="0" sz="600" u="none" cap="none" strike="noStrike">
              <a:solidFill>
                <a:srgbClr val="000000"/>
              </a:solidFill>
              <a:latin typeface="Quattrocento Sans"/>
              <a:ea typeface="Quattrocento Sans"/>
              <a:cs typeface="Quattrocento Sans"/>
              <a:sym typeface="Quattrocento Sans"/>
            </a:endParaRPr>
          </a:p>
        </p:txBody>
      </p:sp>
      <p:sp>
        <p:nvSpPr>
          <p:cNvPr id="541" name="Google Shape;541;p4"/>
          <p:cNvSpPr txBox="1"/>
          <p:nvPr>
            <p:ph type="title"/>
          </p:nvPr>
        </p:nvSpPr>
        <p:spPr>
          <a:xfrm>
            <a:off x="485225" y="348184"/>
            <a:ext cx="3792300" cy="280500"/>
          </a:xfrm>
          <a:prstGeom prst="rect">
            <a:avLst/>
          </a:prstGeom>
          <a:noFill/>
          <a:ln>
            <a:noFill/>
          </a:ln>
        </p:spPr>
        <p:txBody>
          <a:bodyPr anchorCtr="0" anchor="t" bIns="0" lIns="0" spcFirstLastPara="1" rIns="0" wrap="square" tIns="56800">
            <a:spAutoFit/>
          </a:bodyPr>
          <a:lstStyle/>
          <a:p>
            <a:pPr indent="0" lvl="0" marL="12700" rtl="0" algn="l">
              <a:lnSpc>
                <a:spcPct val="100000"/>
              </a:lnSpc>
              <a:spcBef>
                <a:spcPts val="0"/>
              </a:spcBef>
              <a:spcAft>
                <a:spcPts val="0"/>
              </a:spcAft>
              <a:buSzPts val="1400"/>
              <a:buNone/>
            </a:pPr>
            <a:r>
              <a:rPr lang="en-US" sz="1450"/>
              <a:t>Beneficios Sistema de Diseño Fiori</a:t>
            </a:r>
            <a:endParaRPr sz="1450"/>
          </a:p>
        </p:txBody>
      </p:sp>
      <p:sp>
        <p:nvSpPr>
          <p:cNvPr id="542" name="Google Shape;542;p4"/>
          <p:cNvSpPr/>
          <p:nvPr/>
        </p:nvSpPr>
        <p:spPr>
          <a:xfrm>
            <a:off x="342620" y="372656"/>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4"/>
          <p:cNvSpPr/>
          <p:nvPr/>
        </p:nvSpPr>
        <p:spPr>
          <a:xfrm>
            <a:off x="263228"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4"/>
          <p:cNvSpPr/>
          <p:nvPr/>
        </p:nvSpPr>
        <p:spPr>
          <a:xfrm>
            <a:off x="183835"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4"/>
          <p:cNvSpPr/>
          <p:nvPr/>
        </p:nvSpPr>
        <p:spPr>
          <a:xfrm>
            <a:off x="104442" y="370342"/>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4"/>
          <p:cNvSpPr/>
          <p:nvPr/>
        </p:nvSpPr>
        <p:spPr>
          <a:xfrm>
            <a:off x="25049"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4"/>
          <p:cNvSpPr/>
          <p:nvPr/>
        </p:nvSpPr>
        <p:spPr>
          <a:xfrm>
            <a:off x="342620" y="452049"/>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4"/>
          <p:cNvSpPr/>
          <p:nvPr/>
        </p:nvSpPr>
        <p:spPr>
          <a:xfrm>
            <a:off x="263228"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4"/>
          <p:cNvSpPr/>
          <p:nvPr/>
        </p:nvSpPr>
        <p:spPr>
          <a:xfrm>
            <a:off x="183835"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4"/>
          <p:cNvSpPr/>
          <p:nvPr/>
        </p:nvSpPr>
        <p:spPr>
          <a:xfrm>
            <a:off x="104442" y="449735"/>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4"/>
          <p:cNvSpPr/>
          <p:nvPr/>
        </p:nvSpPr>
        <p:spPr>
          <a:xfrm>
            <a:off x="25049"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4"/>
          <p:cNvSpPr/>
          <p:nvPr/>
        </p:nvSpPr>
        <p:spPr>
          <a:xfrm>
            <a:off x="342620" y="5314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4"/>
          <p:cNvSpPr/>
          <p:nvPr/>
        </p:nvSpPr>
        <p:spPr>
          <a:xfrm>
            <a:off x="263228"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4"/>
          <p:cNvSpPr/>
          <p:nvPr/>
        </p:nvSpPr>
        <p:spPr>
          <a:xfrm>
            <a:off x="183835"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4"/>
          <p:cNvSpPr/>
          <p:nvPr/>
        </p:nvSpPr>
        <p:spPr>
          <a:xfrm>
            <a:off x="104442" y="529128"/>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4"/>
          <p:cNvSpPr/>
          <p:nvPr/>
        </p:nvSpPr>
        <p:spPr>
          <a:xfrm>
            <a:off x="25049"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4"/>
          <p:cNvSpPr/>
          <p:nvPr/>
        </p:nvSpPr>
        <p:spPr>
          <a:xfrm>
            <a:off x="342620" y="6108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4"/>
          <p:cNvSpPr/>
          <p:nvPr/>
        </p:nvSpPr>
        <p:spPr>
          <a:xfrm>
            <a:off x="263228"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4"/>
          <p:cNvSpPr/>
          <p:nvPr/>
        </p:nvSpPr>
        <p:spPr>
          <a:xfrm>
            <a:off x="183835"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4"/>
          <p:cNvSpPr/>
          <p:nvPr/>
        </p:nvSpPr>
        <p:spPr>
          <a:xfrm>
            <a:off x="104442" y="608521"/>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4"/>
          <p:cNvSpPr/>
          <p:nvPr/>
        </p:nvSpPr>
        <p:spPr>
          <a:xfrm>
            <a:off x="25049"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4"/>
          <p:cNvSpPr/>
          <p:nvPr/>
        </p:nvSpPr>
        <p:spPr>
          <a:xfrm>
            <a:off x="342620" y="690227"/>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4"/>
          <p:cNvSpPr/>
          <p:nvPr/>
        </p:nvSpPr>
        <p:spPr>
          <a:xfrm>
            <a:off x="263228"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4"/>
          <p:cNvSpPr/>
          <p:nvPr/>
        </p:nvSpPr>
        <p:spPr>
          <a:xfrm>
            <a:off x="183835"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4"/>
          <p:cNvSpPr/>
          <p:nvPr/>
        </p:nvSpPr>
        <p:spPr>
          <a:xfrm>
            <a:off x="104442" y="687913"/>
            <a:ext cx="23495"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4"/>
          <p:cNvSpPr/>
          <p:nvPr/>
        </p:nvSpPr>
        <p:spPr>
          <a:xfrm>
            <a:off x="25049"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67" name="Google Shape;567;p4"/>
          <p:cNvPicPr preferRelativeResize="0"/>
          <p:nvPr/>
        </p:nvPicPr>
        <p:blipFill>
          <a:blip r:embed="rId4">
            <a:alphaModFix/>
          </a:blip>
          <a:stretch>
            <a:fillRect/>
          </a:stretch>
        </p:blipFill>
        <p:spPr>
          <a:xfrm>
            <a:off x="1737425" y="713724"/>
            <a:ext cx="1397850" cy="982650"/>
          </a:xfrm>
          <a:prstGeom prst="rect">
            <a:avLst/>
          </a:prstGeom>
          <a:noFill/>
          <a:ln>
            <a:noFill/>
          </a:ln>
        </p:spPr>
      </p:pic>
      <p:sp>
        <p:nvSpPr>
          <p:cNvPr id="568" name="Google Shape;568;p4"/>
          <p:cNvSpPr txBox="1"/>
          <p:nvPr/>
        </p:nvSpPr>
        <p:spPr>
          <a:xfrm>
            <a:off x="826625" y="1781425"/>
            <a:ext cx="3450900" cy="229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300">
                <a:solidFill>
                  <a:schemeClr val="dk1"/>
                </a:solidFill>
                <a:highlight>
                  <a:srgbClr val="FFFFFF"/>
                </a:highlight>
              </a:rPr>
              <a:t>Diseño y ampliación de soluciones</a:t>
            </a:r>
            <a:endParaRPr b="1" sz="1300">
              <a:solidFill>
                <a:schemeClr val="dk1"/>
              </a:solidFill>
              <a:highlight>
                <a:srgbClr val="FFFFFF"/>
              </a:highlight>
            </a:endParaRPr>
          </a:p>
          <a:p>
            <a:pPr indent="0" lvl="0" marL="0" rtl="0" algn="just">
              <a:lnSpc>
                <a:spcPct val="115000"/>
              </a:lnSpc>
              <a:spcBef>
                <a:spcPts val="0"/>
              </a:spcBef>
              <a:spcAft>
                <a:spcPts val="0"/>
              </a:spcAft>
              <a:buNone/>
            </a:pPr>
            <a:r>
              <a:rPr lang="en-US" sz="1200">
                <a:solidFill>
                  <a:srgbClr val="223548"/>
                </a:solidFill>
                <a:highlight>
                  <a:srgbClr val="FFFFFF"/>
                </a:highlight>
              </a:rPr>
              <a:t>El sistema de diseño de SAP Fiori proporciona plantillas, herramientas y directrices para diseñar y desarrollar aplicaciones empresariales visualmente atractivas que a los usuarios les encantarán. Incorpora componentes, patrones y activos reutilizables que se pueden utilizar en múltiples tecnologías, mejorando su adaptabilidad.</a:t>
            </a:r>
            <a:endParaRPr sz="1200">
              <a:solidFill>
                <a:srgbClr val="223548"/>
              </a:solidFill>
              <a:highlight>
                <a:srgbClr val="FFFFFF"/>
              </a:highlight>
            </a:endParaRPr>
          </a:p>
          <a:p>
            <a:pPr indent="0" lvl="0" marL="0" rtl="0" algn="l">
              <a:lnSpc>
                <a:spcPct val="115000"/>
              </a:lnSpc>
              <a:spcBef>
                <a:spcPts val="0"/>
              </a:spcBef>
              <a:spcAft>
                <a:spcPts val="0"/>
              </a:spcAft>
              <a:buNone/>
            </a:pPr>
            <a:r>
              <a:t/>
            </a:r>
            <a:endParaRPr sz="1200">
              <a:solidFill>
                <a:srgbClr val="223548"/>
              </a:solidFill>
              <a:highlight>
                <a:srgbClr val="FFFFFF"/>
              </a:highlight>
            </a:endParaRPr>
          </a:p>
        </p:txBody>
      </p:sp>
      <p:pic>
        <p:nvPicPr>
          <p:cNvPr id="569" name="Google Shape;569;p4"/>
          <p:cNvPicPr preferRelativeResize="0"/>
          <p:nvPr/>
        </p:nvPicPr>
        <p:blipFill>
          <a:blip r:embed="rId5">
            <a:alphaModFix/>
          </a:blip>
          <a:stretch>
            <a:fillRect/>
          </a:stretch>
        </p:blipFill>
        <p:spPr>
          <a:xfrm>
            <a:off x="6013425" y="806999"/>
            <a:ext cx="959850" cy="796125"/>
          </a:xfrm>
          <a:prstGeom prst="rect">
            <a:avLst/>
          </a:prstGeom>
          <a:noFill/>
          <a:ln>
            <a:noFill/>
          </a:ln>
        </p:spPr>
      </p:pic>
      <p:sp>
        <p:nvSpPr>
          <p:cNvPr id="570" name="Google Shape;570;p4"/>
          <p:cNvSpPr txBox="1"/>
          <p:nvPr/>
        </p:nvSpPr>
        <p:spPr>
          <a:xfrm>
            <a:off x="5160200" y="1717225"/>
            <a:ext cx="2983800" cy="2427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Clr>
                <a:schemeClr val="dk1"/>
              </a:buClr>
              <a:buSzPts val="1100"/>
              <a:buFont typeface="Arial"/>
              <a:buNone/>
            </a:pPr>
            <a:r>
              <a:rPr b="1" lang="en-US" sz="1300">
                <a:solidFill>
                  <a:schemeClr val="dk1"/>
                </a:solidFill>
                <a:highlight>
                  <a:srgbClr val="FFFFFF"/>
                </a:highlight>
              </a:rPr>
              <a:t>Desarrollar mejores y más rápidas apps</a:t>
            </a:r>
            <a:endParaRPr b="1" sz="1300">
              <a:solidFill>
                <a:schemeClr val="dk1"/>
              </a:solidFill>
              <a:highlight>
                <a:srgbClr val="FFFFFF"/>
              </a:highlight>
            </a:endParaRPr>
          </a:p>
          <a:p>
            <a:pPr indent="0" lvl="0" marL="0" rtl="0" algn="just">
              <a:lnSpc>
                <a:spcPct val="115000"/>
              </a:lnSpc>
              <a:spcBef>
                <a:spcPts val="0"/>
              </a:spcBef>
              <a:spcAft>
                <a:spcPts val="0"/>
              </a:spcAft>
              <a:buClr>
                <a:schemeClr val="dk1"/>
              </a:buClr>
              <a:buSzPts val="1100"/>
              <a:buFont typeface="Arial"/>
              <a:buNone/>
            </a:pPr>
            <a:r>
              <a:rPr lang="en-US" sz="1150">
                <a:solidFill>
                  <a:srgbClr val="545454"/>
                </a:solidFill>
                <a:highlight>
                  <a:srgbClr val="FFFFFF"/>
                </a:highlight>
              </a:rPr>
              <a:t>Las herramientas, tecnologías y plantillas de SAP Fiori pueden acelerar la forma en que crea, prueba e implementa aplicaciones empresariales utilizando su marco de desarrollo favorito. Con SAPUI5 y SAP Fiori Elements puede proporcionar una experiencia de usuario consistente en todas sus aplicaciones.</a:t>
            </a:r>
            <a:endParaRPr sz="1150">
              <a:solidFill>
                <a:srgbClr val="545454"/>
              </a:solidFill>
              <a:highlight>
                <a:srgbClr val="FFFFFF"/>
              </a:highlight>
            </a:endParaRPr>
          </a:p>
          <a:p>
            <a:pPr indent="0" lvl="0" marL="0" rtl="0" algn="just">
              <a:spcBef>
                <a:spcPts val="0"/>
              </a:spcBef>
              <a:spcAft>
                <a:spcPts val="0"/>
              </a:spcAft>
              <a:buNone/>
            </a:pPr>
            <a:r>
              <a:t/>
            </a:r>
            <a:endParaRPr sz="1000">
              <a:solidFill>
                <a:schemeClr val="dk1"/>
              </a:solidFill>
              <a:latin typeface="Trebuchet MS"/>
              <a:ea typeface="Trebuchet MS"/>
              <a:cs typeface="Trebuchet MS"/>
              <a:sym typeface="Trebuchet MS"/>
            </a:endParaRPr>
          </a:p>
        </p:txBody>
      </p:sp>
      <p:sp>
        <p:nvSpPr>
          <p:cNvPr id="571" name="Google Shape;571;p4"/>
          <p:cNvSpPr/>
          <p:nvPr/>
        </p:nvSpPr>
        <p:spPr>
          <a:xfrm rot="6547604">
            <a:off x="6021131" y="-3841699"/>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
          <p:cNvSpPr txBox="1"/>
          <p:nvPr/>
        </p:nvSpPr>
        <p:spPr>
          <a:xfrm>
            <a:off x="2094550" y="4165375"/>
            <a:ext cx="4665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300">
                <a:solidFill>
                  <a:schemeClr val="dk1"/>
                </a:solidFill>
                <a:latin typeface="Trebuchet MS"/>
                <a:ea typeface="Trebuchet MS"/>
                <a:cs typeface="Trebuchet MS"/>
                <a:sym typeface="Trebuchet MS"/>
              </a:rPr>
              <a:t>Extensibility - Fiori Elements  - Free Style</a:t>
            </a:r>
            <a:endParaRPr b="1" sz="1300">
              <a:solidFill>
                <a:schemeClr val="dk1"/>
              </a:solidFill>
              <a:latin typeface="Trebuchet MS"/>
              <a:ea typeface="Trebuchet MS"/>
              <a:cs typeface="Trebuchet MS"/>
              <a:sym typeface="Trebuchet M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76" name="Shape 576"/>
        <p:cNvGrpSpPr/>
        <p:nvPr/>
      </p:nvGrpSpPr>
      <p:grpSpPr>
        <a:xfrm>
          <a:off x="0" y="0"/>
          <a:ext cx="0" cy="0"/>
          <a:chOff x="0" y="0"/>
          <a:chExt cx="0" cy="0"/>
        </a:xfrm>
      </p:grpSpPr>
      <p:grpSp>
        <p:nvGrpSpPr>
          <p:cNvPr id="577" name="Google Shape;577;p12"/>
          <p:cNvGrpSpPr/>
          <p:nvPr/>
        </p:nvGrpSpPr>
        <p:grpSpPr>
          <a:xfrm>
            <a:off x="0" y="0"/>
            <a:ext cx="9144379" cy="5143507"/>
            <a:chOff x="0" y="0"/>
            <a:chExt cx="9144379" cy="5143507"/>
          </a:xfrm>
        </p:grpSpPr>
        <p:pic>
          <p:nvPicPr>
            <p:cNvPr id="578" name="Google Shape;578;p12"/>
            <p:cNvPicPr preferRelativeResize="0"/>
            <p:nvPr/>
          </p:nvPicPr>
          <p:blipFill rotWithShape="1">
            <a:blip r:embed="rId3">
              <a:alphaModFix/>
            </a:blip>
            <a:srcRect b="0" l="0" r="0" t="0"/>
            <a:stretch/>
          </p:blipFill>
          <p:spPr>
            <a:xfrm>
              <a:off x="0" y="0"/>
              <a:ext cx="9143999" cy="5143499"/>
            </a:xfrm>
            <a:prstGeom prst="rect">
              <a:avLst/>
            </a:prstGeom>
            <a:noFill/>
            <a:ln>
              <a:noFill/>
            </a:ln>
          </p:spPr>
        </p:pic>
        <p:sp>
          <p:nvSpPr>
            <p:cNvPr id="579" name="Google Shape;579;p12"/>
            <p:cNvSpPr/>
            <p:nvPr/>
          </p:nvSpPr>
          <p:spPr>
            <a:xfrm>
              <a:off x="5919849" y="7"/>
              <a:ext cx="3224530" cy="5143500"/>
            </a:xfrm>
            <a:custGeom>
              <a:rect b="b" l="l" r="r" t="t"/>
              <a:pathLst>
                <a:path extrusionOk="0" h="5143500" w="3224529">
                  <a:moveTo>
                    <a:pt x="3224149" y="5143492"/>
                  </a:moveTo>
                  <a:lnTo>
                    <a:pt x="1171530" y="5143492"/>
                  </a:lnTo>
                  <a:lnTo>
                    <a:pt x="1156857" y="5132843"/>
                  </a:lnTo>
                  <a:lnTo>
                    <a:pt x="1120782" y="5105781"/>
                  </a:lnTo>
                  <a:lnTo>
                    <a:pt x="1085154" y="5078164"/>
                  </a:lnTo>
                  <a:lnTo>
                    <a:pt x="1049978" y="5049999"/>
                  </a:lnTo>
                  <a:lnTo>
                    <a:pt x="1015262" y="5021290"/>
                  </a:lnTo>
                  <a:lnTo>
                    <a:pt x="981011" y="4992046"/>
                  </a:lnTo>
                  <a:lnTo>
                    <a:pt x="947231" y="4962273"/>
                  </a:lnTo>
                  <a:lnTo>
                    <a:pt x="913930" y="4931976"/>
                  </a:lnTo>
                  <a:lnTo>
                    <a:pt x="881114" y="4901162"/>
                  </a:lnTo>
                  <a:lnTo>
                    <a:pt x="848789" y="4869838"/>
                  </a:lnTo>
                  <a:lnTo>
                    <a:pt x="816961" y="4838010"/>
                  </a:lnTo>
                  <a:lnTo>
                    <a:pt x="785637" y="4805685"/>
                  </a:lnTo>
                  <a:lnTo>
                    <a:pt x="754823" y="4772869"/>
                  </a:lnTo>
                  <a:lnTo>
                    <a:pt x="724526" y="4739568"/>
                  </a:lnTo>
                  <a:lnTo>
                    <a:pt x="694753" y="4705788"/>
                  </a:lnTo>
                  <a:lnTo>
                    <a:pt x="665509" y="4671537"/>
                  </a:lnTo>
                  <a:lnTo>
                    <a:pt x="636800" y="4636821"/>
                  </a:lnTo>
                  <a:lnTo>
                    <a:pt x="608635" y="4601645"/>
                  </a:lnTo>
                  <a:lnTo>
                    <a:pt x="581018" y="4566017"/>
                  </a:lnTo>
                  <a:lnTo>
                    <a:pt x="553956" y="4529942"/>
                  </a:lnTo>
                  <a:lnTo>
                    <a:pt x="527456" y="4493428"/>
                  </a:lnTo>
                  <a:lnTo>
                    <a:pt x="501524" y="4456481"/>
                  </a:lnTo>
                  <a:lnTo>
                    <a:pt x="476166" y="4419106"/>
                  </a:lnTo>
                  <a:lnTo>
                    <a:pt x="451389" y="4381311"/>
                  </a:lnTo>
                  <a:lnTo>
                    <a:pt x="427200" y="4343102"/>
                  </a:lnTo>
                  <a:lnTo>
                    <a:pt x="403604" y="4304486"/>
                  </a:lnTo>
                  <a:lnTo>
                    <a:pt x="380609" y="4265468"/>
                  </a:lnTo>
                  <a:lnTo>
                    <a:pt x="358220" y="4226055"/>
                  </a:lnTo>
                  <a:lnTo>
                    <a:pt x="336444" y="4186254"/>
                  </a:lnTo>
                  <a:lnTo>
                    <a:pt x="315287" y="4146070"/>
                  </a:lnTo>
                  <a:lnTo>
                    <a:pt x="294756" y="4105511"/>
                  </a:lnTo>
                  <a:lnTo>
                    <a:pt x="274857" y="4064583"/>
                  </a:lnTo>
                  <a:lnTo>
                    <a:pt x="255597" y="4023292"/>
                  </a:lnTo>
                  <a:lnTo>
                    <a:pt x="236982" y="3981645"/>
                  </a:lnTo>
                  <a:lnTo>
                    <a:pt x="219018" y="3939647"/>
                  </a:lnTo>
                  <a:lnTo>
                    <a:pt x="201713" y="3897306"/>
                  </a:lnTo>
                  <a:lnTo>
                    <a:pt x="185071" y="3854628"/>
                  </a:lnTo>
                  <a:lnTo>
                    <a:pt x="169100" y="3811620"/>
                  </a:lnTo>
                  <a:lnTo>
                    <a:pt x="153806" y="3768287"/>
                  </a:lnTo>
                  <a:lnTo>
                    <a:pt x="139196" y="3724636"/>
                  </a:lnTo>
                  <a:lnTo>
                    <a:pt x="125276" y="3680673"/>
                  </a:lnTo>
                  <a:lnTo>
                    <a:pt x="112052" y="3636406"/>
                  </a:lnTo>
                  <a:lnTo>
                    <a:pt x="99531" y="3591840"/>
                  </a:lnTo>
                  <a:lnTo>
                    <a:pt x="87719" y="3546981"/>
                  </a:lnTo>
                  <a:lnTo>
                    <a:pt x="76622" y="3501837"/>
                  </a:lnTo>
                  <a:lnTo>
                    <a:pt x="66248" y="3456414"/>
                  </a:lnTo>
                  <a:lnTo>
                    <a:pt x="56602" y="3410717"/>
                  </a:lnTo>
                  <a:lnTo>
                    <a:pt x="47690" y="3364754"/>
                  </a:lnTo>
                  <a:lnTo>
                    <a:pt x="39520" y="3318531"/>
                  </a:lnTo>
                  <a:lnTo>
                    <a:pt x="32098" y="3272053"/>
                  </a:lnTo>
                  <a:lnTo>
                    <a:pt x="25430" y="3225329"/>
                  </a:lnTo>
                  <a:lnTo>
                    <a:pt x="19522" y="3178364"/>
                  </a:lnTo>
                  <a:lnTo>
                    <a:pt x="14381" y="3131164"/>
                  </a:lnTo>
                  <a:lnTo>
                    <a:pt x="10013" y="3083736"/>
                  </a:lnTo>
                  <a:lnTo>
                    <a:pt x="6425" y="3036086"/>
                  </a:lnTo>
                  <a:lnTo>
                    <a:pt x="3624" y="2988222"/>
                  </a:lnTo>
                  <a:lnTo>
                    <a:pt x="1615" y="2940148"/>
                  </a:lnTo>
                  <a:lnTo>
                    <a:pt x="404" y="2891872"/>
                  </a:lnTo>
                  <a:lnTo>
                    <a:pt x="0" y="2843400"/>
                  </a:lnTo>
                  <a:lnTo>
                    <a:pt x="404" y="2794927"/>
                  </a:lnTo>
                  <a:lnTo>
                    <a:pt x="1615" y="2746651"/>
                  </a:lnTo>
                  <a:lnTo>
                    <a:pt x="3624" y="2698578"/>
                  </a:lnTo>
                  <a:lnTo>
                    <a:pt x="6425" y="2650713"/>
                  </a:lnTo>
                  <a:lnTo>
                    <a:pt x="10013" y="2603063"/>
                  </a:lnTo>
                  <a:lnTo>
                    <a:pt x="14381" y="2555635"/>
                  </a:lnTo>
                  <a:lnTo>
                    <a:pt x="19522" y="2508435"/>
                  </a:lnTo>
                  <a:lnTo>
                    <a:pt x="25430" y="2461470"/>
                  </a:lnTo>
                  <a:lnTo>
                    <a:pt x="32098" y="2414746"/>
                  </a:lnTo>
                  <a:lnTo>
                    <a:pt x="39520" y="2368269"/>
                  </a:lnTo>
                  <a:lnTo>
                    <a:pt x="47690" y="2322045"/>
                  </a:lnTo>
                  <a:lnTo>
                    <a:pt x="56602" y="2276082"/>
                  </a:lnTo>
                  <a:lnTo>
                    <a:pt x="66248" y="2230385"/>
                  </a:lnTo>
                  <a:lnTo>
                    <a:pt x="76622" y="2184962"/>
                  </a:lnTo>
                  <a:lnTo>
                    <a:pt x="87719" y="2139818"/>
                  </a:lnTo>
                  <a:lnTo>
                    <a:pt x="99531" y="2094959"/>
                  </a:lnTo>
                  <a:lnTo>
                    <a:pt x="112052" y="2050393"/>
                  </a:lnTo>
                  <a:lnTo>
                    <a:pt x="125276" y="2006126"/>
                  </a:lnTo>
                  <a:lnTo>
                    <a:pt x="139196" y="1962163"/>
                  </a:lnTo>
                  <a:lnTo>
                    <a:pt x="153806" y="1918512"/>
                  </a:lnTo>
                  <a:lnTo>
                    <a:pt x="169100" y="1875179"/>
                  </a:lnTo>
                  <a:lnTo>
                    <a:pt x="185071" y="1832171"/>
                  </a:lnTo>
                  <a:lnTo>
                    <a:pt x="201713" y="1789493"/>
                  </a:lnTo>
                  <a:lnTo>
                    <a:pt x="219018" y="1747152"/>
                  </a:lnTo>
                  <a:lnTo>
                    <a:pt x="236982" y="1705154"/>
                  </a:lnTo>
                  <a:lnTo>
                    <a:pt x="255597" y="1663507"/>
                  </a:lnTo>
                  <a:lnTo>
                    <a:pt x="274857" y="1622216"/>
                  </a:lnTo>
                  <a:lnTo>
                    <a:pt x="294756" y="1581288"/>
                  </a:lnTo>
                  <a:lnTo>
                    <a:pt x="315287" y="1540729"/>
                  </a:lnTo>
                  <a:lnTo>
                    <a:pt x="336444" y="1500545"/>
                  </a:lnTo>
                  <a:lnTo>
                    <a:pt x="358220" y="1460744"/>
                  </a:lnTo>
                  <a:lnTo>
                    <a:pt x="380609" y="1421331"/>
                  </a:lnTo>
                  <a:lnTo>
                    <a:pt x="403604" y="1382313"/>
                  </a:lnTo>
                  <a:lnTo>
                    <a:pt x="427200" y="1343697"/>
                  </a:lnTo>
                  <a:lnTo>
                    <a:pt x="451389" y="1305488"/>
                  </a:lnTo>
                  <a:lnTo>
                    <a:pt x="476166" y="1267693"/>
                  </a:lnTo>
                  <a:lnTo>
                    <a:pt x="501524" y="1230318"/>
                  </a:lnTo>
                  <a:lnTo>
                    <a:pt x="527456" y="1193371"/>
                  </a:lnTo>
                  <a:lnTo>
                    <a:pt x="553956" y="1156857"/>
                  </a:lnTo>
                  <a:lnTo>
                    <a:pt x="581018" y="1120782"/>
                  </a:lnTo>
                  <a:lnTo>
                    <a:pt x="608635" y="1085154"/>
                  </a:lnTo>
                  <a:lnTo>
                    <a:pt x="636800" y="1049978"/>
                  </a:lnTo>
                  <a:lnTo>
                    <a:pt x="665509" y="1015262"/>
                  </a:lnTo>
                  <a:lnTo>
                    <a:pt x="694753" y="981011"/>
                  </a:lnTo>
                  <a:lnTo>
                    <a:pt x="724526" y="947231"/>
                  </a:lnTo>
                  <a:lnTo>
                    <a:pt x="754823" y="913930"/>
                  </a:lnTo>
                  <a:lnTo>
                    <a:pt x="785637" y="881114"/>
                  </a:lnTo>
                  <a:lnTo>
                    <a:pt x="816961" y="848789"/>
                  </a:lnTo>
                  <a:lnTo>
                    <a:pt x="848789" y="816961"/>
                  </a:lnTo>
                  <a:lnTo>
                    <a:pt x="881114" y="785637"/>
                  </a:lnTo>
                  <a:lnTo>
                    <a:pt x="913930" y="754823"/>
                  </a:lnTo>
                  <a:lnTo>
                    <a:pt x="947231" y="724526"/>
                  </a:lnTo>
                  <a:lnTo>
                    <a:pt x="981011" y="694753"/>
                  </a:lnTo>
                  <a:lnTo>
                    <a:pt x="1015262" y="665509"/>
                  </a:lnTo>
                  <a:lnTo>
                    <a:pt x="1049978" y="636800"/>
                  </a:lnTo>
                  <a:lnTo>
                    <a:pt x="1085154" y="608635"/>
                  </a:lnTo>
                  <a:lnTo>
                    <a:pt x="1120782" y="581018"/>
                  </a:lnTo>
                  <a:lnTo>
                    <a:pt x="1156857" y="553956"/>
                  </a:lnTo>
                  <a:lnTo>
                    <a:pt x="1193371" y="527456"/>
                  </a:lnTo>
                  <a:lnTo>
                    <a:pt x="1230318" y="501524"/>
                  </a:lnTo>
                  <a:lnTo>
                    <a:pt x="1267693" y="476166"/>
                  </a:lnTo>
                  <a:lnTo>
                    <a:pt x="1305487" y="451390"/>
                  </a:lnTo>
                  <a:lnTo>
                    <a:pt x="1343696" y="427200"/>
                  </a:lnTo>
                  <a:lnTo>
                    <a:pt x="1382313" y="403604"/>
                  </a:lnTo>
                  <a:lnTo>
                    <a:pt x="1421331" y="380609"/>
                  </a:lnTo>
                  <a:lnTo>
                    <a:pt x="1460744" y="358220"/>
                  </a:lnTo>
                  <a:lnTo>
                    <a:pt x="1500545" y="336444"/>
                  </a:lnTo>
                  <a:lnTo>
                    <a:pt x="1540729" y="315287"/>
                  </a:lnTo>
                  <a:lnTo>
                    <a:pt x="1581288" y="294756"/>
                  </a:lnTo>
                  <a:lnTo>
                    <a:pt x="1622216" y="274857"/>
                  </a:lnTo>
                  <a:lnTo>
                    <a:pt x="1663507" y="255597"/>
                  </a:lnTo>
                  <a:lnTo>
                    <a:pt x="1705154" y="236982"/>
                  </a:lnTo>
                  <a:lnTo>
                    <a:pt x="1747152" y="219018"/>
                  </a:lnTo>
                  <a:lnTo>
                    <a:pt x="1789493" y="201713"/>
                  </a:lnTo>
                  <a:lnTo>
                    <a:pt x="1832171" y="185071"/>
                  </a:lnTo>
                  <a:lnTo>
                    <a:pt x="1875179" y="169100"/>
                  </a:lnTo>
                  <a:lnTo>
                    <a:pt x="1918512" y="153807"/>
                  </a:lnTo>
                  <a:lnTo>
                    <a:pt x="1962163" y="139196"/>
                  </a:lnTo>
                  <a:lnTo>
                    <a:pt x="2006126" y="125276"/>
                  </a:lnTo>
                  <a:lnTo>
                    <a:pt x="2050393" y="112052"/>
                  </a:lnTo>
                  <a:lnTo>
                    <a:pt x="2094959" y="99531"/>
                  </a:lnTo>
                  <a:lnTo>
                    <a:pt x="2139818" y="87719"/>
                  </a:lnTo>
                  <a:lnTo>
                    <a:pt x="2184962" y="76622"/>
                  </a:lnTo>
                  <a:lnTo>
                    <a:pt x="2230385" y="66248"/>
                  </a:lnTo>
                  <a:lnTo>
                    <a:pt x="2276082" y="56602"/>
                  </a:lnTo>
                  <a:lnTo>
                    <a:pt x="2322045" y="47690"/>
                  </a:lnTo>
                  <a:lnTo>
                    <a:pt x="2368268" y="39520"/>
                  </a:lnTo>
                  <a:lnTo>
                    <a:pt x="2414746" y="32098"/>
                  </a:lnTo>
                  <a:lnTo>
                    <a:pt x="2461470" y="25430"/>
                  </a:lnTo>
                  <a:lnTo>
                    <a:pt x="2508435" y="19522"/>
                  </a:lnTo>
                  <a:lnTo>
                    <a:pt x="2555635" y="14381"/>
                  </a:lnTo>
                  <a:lnTo>
                    <a:pt x="2603063" y="10013"/>
                  </a:lnTo>
                  <a:lnTo>
                    <a:pt x="2650713" y="6425"/>
                  </a:lnTo>
                  <a:lnTo>
                    <a:pt x="2698577" y="3624"/>
                  </a:lnTo>
                  <a:lnTo>
                    <a:pt x="2746651" y="1615"/>
                  </a:lnTo>
                  <a:lnTo>
                    <a:pt x="2794927" y="404"/>
                  </a:lnTo>
                  <a:lnTo>
                    <a:pt x="2843399" y="0"/>
                  </a:lnTo>
                  <a:lnTo>
                    <a:pt x="2893626" y="443"/>
                  </a:lnTo>
                  <a:lnTo>
                    <a:pt x="2943751" y="1769"/>
                  </a:lnTo>
                  <a:lnTo>
                    <a:pt x="2993764" y="3974"/>
                  </a:lnTo>
                  <a:lnTo>
                    <a:pt x="3043653" y="7054"/>
                  </a:lnTo>
                  <a:lnTo>
                    <a:pt x="3093409" y="11004"/>
                  </a:lnTo>
                  <a:lnTo>
                    <a:pt x="3143022" y="15820"/>
                  </a:lnTo>
                  <a:lnTo>
                    <a:pt x="3192479" y="21498"/>
                  </a:lnTo>
                  <a:lnTo>
                    <a:pt x="3224149" y="25697"/>
                  </a:lnTo>
                  <a:lnTo>
                    <a:pt x="3224149" y="5143492"/>
                  </a:lnTo>
                  <a:close/>
                </a:path>
              </a:pathLst>
            </a:custGeom>
            <a:solidFill>
              <a:srgbClr val="FFF159">
                <a:alpha val="45098"/>
              </a:srgbClr>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0" name="Google Shape;580;p12"/>
          <p:cNvSpPr txBox="1"/>
          <p:nvPr>
            <p:ph type="title"/>
          </p:nvPr>
        </p:nvSpPr>
        <p:spPr>
          <a:xfrm>
            <a:off x="1339175" y="1736012"/>
            <a:ext cx="2778760" cy="1121410"/>
          </a:xfrm>
          <a:prstGeom prst="rect">
            <a:avLst/>
          </a:prstGeom>
          <a:noFill/>
          <a:ln>
            <a:noFill/>
          </a:ln>
        </p:spPr>
        <p:txBody>
          <a:bodyPr anchorCtr="0" anchor="t" bIns="0" lIns="0" spcFirstLastPara="1" rIns="0" wrap="square" tIns="12700">
            <a:spAutoFit/>
          </a:bodyPr>
          <a:lstStyle/>
          <a:p>
            <a:pPr indent="0" lvl="0" marL="17145" rtl="0" algn="l">
              <a:lnSpc>
                <a:spcPct val="117400"/>
              </a:lnSpc>
              <a:spcBef>
                <a:spcPts val="0"/>
              </a:spcBef>
              <a:spcAft>
                <a:spcPts val="0"/>
              </a:spcAft>
              <a:buSzPts val="1400"/>
              <a:buNone/>
            </a:pPr>
            <a:r>
              <a:rPr lang="en-US" sz="2500">
                <a:solidFill>
                  <a:srgbClr val="0084FF"/>
                </a:solidFill>
              </a:rPr>
              <a:t>MUCHAS</a:t>
            </a:r>
            <a:endParaRPr sz="2500"/>
          </a:p>
          <a:p>
            <a:pPr indent="0" lvl="0" marL="12700" rtl="0" algn="l">
              <a:lnSpc>
                <a:spcPct val="118645"/>
              </a:lnSpc>
              <a:spcBef>
                <a:spcPts val="0"/>
              </a:spcBef>
              <a:spcAft>
                <a:spcPts val="0"/>
              </a:spcAft>
              <a:buSzPts val="1400"/>
              <a:buNone/>
            </a:pPr>
            <a:r>
              <a:rPr lang="en-US" sz="4800">
                <a:solidFill>
                  <a:srgbClr val="2F3578"/>
                </a:solidFill>
              </a:rPr>
              <a:t>GRACIAS!</a:t>
            </a:r>
            <a:endParaRPr sz="4800"/>
          </a:p>
        </p:txBody>
      </p:sp>
      <p:grpSp>
        <p:nvGrpSpPr>
          <p:cNvPr id="581" name="Google Shape;581;p12"/>
          <p:cNvGrpSpPr/>
          <p:nvPr/>
        </p:nvGrpSpPr>
        <p:grpSpPr>
          <a:xfrm>
            <a:off x="0" y="1802586"/>
            <a:ext cx="6145060" cy="2908105"/>
            <a:chOff x="0" y="1802650"/>
            <a:chExt cx="6145060" cy="2769360"/>
          </a:xfrm>
        </p:grpSpPr>
        <p:sp>
          <p:nvSpPr>
            <p:cNvPr id="582" name="Google Shape;582;p12"/>
            <p:cNvSpPr/>
            <p:nvPr/>
          </p:nvSpPr>
          <p:spPr>
            <a:xfrm>
              <a:off x="1122225" y="1802650"/>
              <a:ext cx="0" cy="1023619"/>
            </a:xfrm>
            <a:custGeom>
              <a:rect b="b" l="l" r="r" t="t"/>
              <a:pathLst>
                <a:path extrusionOk="0" h="1023619" w="120000">
                  <a:moveTo>
                    <a:pt x="0" y="0"/>
                  </a:moveTo>
                  <a:lnTo>
                    <a:pt x="0" y="1023299"/>
                  </a:lnTo>
                </a:path>
              </a:pathLst>
            </a:custGeom>
            <a:noFill/>
            <a:ln cap="flat" cmpd="sng" w="7617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3" name="Google Shape;583;p12"/>
            <p:cNvPicPr preferRelativeResize="0"/>
            <p:nvPr/>
          </p:nvPicPr>
          <p:blipFill rotWithShape="1">
            <a:blip r:embed="rId4">
              <a:alphaModFix/>
            </a:blip>
            <a:srcRect b="0" l="0" r="0" t="0"/>
            <a:stretch/>
          </p:blipFill>
          <p:spPr>
            <a:xfrm>
              <a:off x="876549" y="1820112"/>
              <a:ext cx="66599" cy="66599"/>
            </a:xfrm>
            <a:prstGeom prst="rect">
              <a:avLst/>
            </a:prstGeom>
            <a:noFill/>
            <a:ln>
              <a:noFill/>
            </a:ln>
          </p:spPr>
        </p:pic>
        <p:pic>
          <p:nvPicPr>
            <p:cNvPr id="584" name="Google Shape;584;p12"/>
            <p:cNvPicPr preferRelativeResize="0"/>
            <p:nvPr/>
          </p:nvPicPr>
          <p:blipFill rotWithShape="1">
            <a:blip r:embed="rId4">
              <a:alphaModFix/>
            </a:blip>
            <a:srcRect b="0" l="0" r="0" t="0"/>
            <a:stretch/>
          </p:blipFill>
          <p:spPr>
            <a:xfrm>
              <a:off x="647949" y="1813449"/>
              <a:ext cx="66599" cy="66599"/>
            </a:xfrm>
            <a:prstGeom prst="rect">
              <a:avLst/>
            </a:prstGeom>
            <a:noFill/>
            <a:ln>
              <a:noFill/>
            </a:ln>
          </p:spPr>
        </p:pic>
        <p:pic>
          <p:nvPicPr>
            <p:cNvPr id="585" name="Google Shape;585;p12"/>
            <p:cNvPicPr preferRelativeResize="0"/>
            <p:nvPr/>
          </p:nvPicPr>
          <p:blipFill rotWithShape="1">
            <a:blip r:embed="rId4">
              <a:alphaModFix/>
            </a:blip>
            <a:srcRect b="0" l="0" r="0" t="0"/>
            <a:stretch/>
          </p:blipFill>
          <p:spPr>
            <a:xfrm>
              <a:off x="419349" y="1813449"/>
              <a:ext cx="66599" cy="66599"/>
            </a:xfrm>
            <a:prstGeom prst="rect">
              <a:avLst/>
            </a:prstGeom>
            <a:noFill/>
            <a:ln>
              <a:noFill/>
            </a:ln>
          </p:spPr>
        </p:pic>
        <p:pic>
          <p:nvPicPr>
            <p:cNvPr id="586" name="Google Shape;586;p12"/>
            <p:cNvPicPr preferRelativeResize="0"/>
            <p:nvPr/>
          </p:nvPicPr>
          <p:blipFill rotWithShape="1">
            <a:blip r:embed="rId4">
              <a:alphaModFix/>
            </a:blip>
            <a:srcRect b="0" l="0" r="0" t="0"/>
            <a:stretch/>
          </p:blipFill>
          <p:spPr>
            <a:xfrm>
              <a:off x="190749" y="1813449"/>
              <a:ext cx="66599" cy="66599"/>
            </a:xfrm>
            <a:prstGeom prst="rect">
              <a:avLst/>
            </a:prstGeom>
            <a:noFill/>
            <a:ln>
              <a:noFill/>
            </a:ln>
          </p:spPr>
        </p:pic>
        <p:sp>
          <p:nvSpPr>
            <p:cNvPr id="587" name="Google Shape;587;p12"/>
            <p:cNvSpPr/>
            <p:nvPr/>
          </p:nvSpPr>
          <p:spPr>
            <a:xfrm>
              <a:off x="0" y="18138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8" name="Google Shape;588;p12"/>
            <p:cNvPicPr preferRelativeResize="0"/>
            <p:nvPr/>
          </p:nvPicPr>
          <p:blipFill rotWithShape="1">
            <a:blip r:embed="rId4">
              <a:alphaModFix/>
            </a:blip>
            <a:srcRect b="0" l="0" r="0" t="0"/>
            <a:stretch/>
          </p:blipFill>
          <p:spPr>
            <a:xfrm>
              <a:off x="647949" y="2042049"/>
              <a:ext cx="66599" cy="66599"/>
            </a:xfrm>
            <a:prstGeom prst="rect">
              <a:avLst/>
            </a:prstGeom>
            <a:noFill/>
            <a:ln>
              <a:noFill/>
            </a:ln>
          </p:spPr>
        </p:pic>
        <p:pic>
          <p:nvPicPr>
            <p:cNvPr id="589" name="Google Shape;589;p12"/>
            <p:cNvPicPr preferRelativeResize="0"/>
            <p:nvPr/>
          </p:nvPicPr>
          <p:blipFill rotWithShape="1">
            <a:blip r:embed="rId4">
              <a:alphaModFix/>
            </a:blip>
            <a:srcRect b="0" l="0" r="0" t="0"/>
            <a:stretch/>
          </p:blipFill>
          <p:spPr>
            <a:xfrm>
              <a:off x="876549" y="2048712"/>
              <a:ext cx="66599" cy="66599"/>
            </a:xfrm>
            <a:prstGeom prst="rect">
              <a:avLst/>
            </a:prstGeom>
            <a:noFill/>
            <a:ln>
              <a:noFill/>
            </a:ln>
          </p:spPr>
        </p:pic>
        <p:pic>
          <p:nvPicPr>
            <p:cNvPr id="590" name="Google Shape;590;p12"/>
            <p:cNvPicPr preferRelativeResize="0"/>
            <p:nvPr/>
          </p:nvPicPr>
          <p:blipFill rotWithShape="1">
            <a:blip r:embed="rId4">
              <a:alphaModFix/>
            </a:blip>
            <a:srcRect b="0" l="0" r="0" t="0"/>
            <a:stretch/>
          </p:blipFill>
          <p:spPr>
            <a:xfrm>
              <a:off x="419349" y="2042049"/>
              <a:ext cx="66599" cy="66599"/>
            </a:xfrm>
            <a:prstGeom prst="rect">
              <a:avLst/>
            </a:prstGeom>
            <a:noFill/>
            <a:ln>
              <a:noFill/>
            </a:ln>
          </p:spPr>
        </p:pic>
        <p:pic>
          <p:nvPicPr>
            <p:cNvPr id="591" name="Google Shape;591;p12"/>
            <p:cNvPicPr preferRelativeResize="0"/>
            <p:nvPr/>
          </p:nvPicPr>
          <p:blipFill rotWithShape="1">
            <a:blip r:embed="rId4">
              <a:alphaModFix/>
            </a:blip>
            <a:srcRect b="0" l="0" r="0" t="0"/>
            <a:stretch/>
          </p:blipFill>
          <p:spPr>
            <a:xfrm>
              <a:off x="190749" y="2042049"/>
              <a:ext cx="66599" cy="66599"/>
            </a:xfrm>
            <a:prstGeom prst="rect">
              <a:avLst/>
            </a:prstGeom>
            <a:noFill/>
            <a:ln>
              <a:noFill/>
            </a:ln>
          </p:spPr>
        </p:pic>
        <p:sp>
          <p:nvSpPr>
            <p:cNvPr id="592" name="Google Shape;592;p12"/>
            <p:cNvSpPr/>
            <p:nvPr/>
          </p:nvSpPr>
          <p:spPr>
            <a:xfrm>
              <a:off x="0" y="20424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93" name="Google Shape;593;p12"/>
            <p:cNvPicPr preferRelativeResize="0"/>
            <p:nvPr/>
          </p:nvPicPr>
          <p:blipFill rotWithShape="1">
            <a:blip r:embed="rId4">
              <a:alphaModFix/>
            </a:blip>
            <a:srcRect b="0" l="0" r="0" t="0"/>
            <a:stretch/>
          </p:blipFill>
          <p:spPr>
            <a:xfrm>
              <a:off x="876549" y="2277312"/>
              <a:ext cx="66599" cy="66599"/>
            </a:xfrm>
            <a:prstGeom prst="rect">
              <a:avLst/>
            </a:prstGeom>
            <a:noFill/>
            <a:ln>
              <a:noFill/>
            </a:ln>
          </p:spPr>
        </p:pic>
        <p:pic>
          <p:nvPicPr>
            <p:cNvPr id="594" name="Google Shape;594;p12"/>
            <p:cNvPicPr preferRelativeResize="0"/>
            <p:nvPr/>
          </p:nvPicPr>
          <p:blipFill rotWithShape="1">
            <a:blip r:embed="rId4">
              <a:alphaModFix/>
            </a:blip>
            <a:srcRect b="0" l="0" r="0" t="0"/>
            <a:stretch/>
          </p:blipFill>
          <p:spPr>
            <a:xfrm>
              <a:off x="647949" y="2270649"/>
              <a:ext cx="66599" cy="66599"/>
            </a:xfrm>
            <a:prstGeom prst="rect">
              <a:avLst/>
            </a:prstGeom>
            <a:noFill/>
            <a:ln>
              <a:noFill/>
            </a:ln>
          </p:spPr>
        </p:pic>
        <p:pic>
          <p:nvPicPr>
            <p:cNvPr id="595" name="Google Shape;595;p12"/>
            <p:cNvPicPr preferRelativeResize="0"/>
            <p:nvPr/>
          </p:nvPicPr>
          <p:blipFill rotWithShape="1">
            <a:blip r:embed="rId4">
              <a:alphaModFix/>
            </a:blip>
            <a:srcRect b="0" l="0" r="0" t="0"/>
            <a:stretch/>
          </p:blipFill>
          <p:spPr>
            <a:xfrm>
              <a:off x="419349" y="2270649"/>
              <a:ext cx="66599" cy="66599"/>
            </a:xfrm>
            <a:prstGeom prst="rect">
              <a:avLst/>
            </a:prstGeom>
            <a:noFill/>
            <a:ln>
              <a:noFill/>
            </a:ln>
          </p:spPr>
        </p:pic>
        <p:pic>
          <p:nvPicPr>
            <p:cNvPr id="596" name="Google Shape;596;p12"/>
            <p:cNvPicPr preferRelativeResize="0"/>
            <p:nvPr/>
          </p:nvPicPr>
          <p:blipFill rotWithShape="1">
            <a:blip r:embed="rId4">
              <a:alphaModFix/>
            </a:blip>
            <a:srcRect b="0" l="0" r="0" t="0"/>
            <a:stretch/>
          </p:blipFill>
          <p:spPr>
            <a:xfrm>
              <a:off x="190749" y="2270649"/>
              <a:ext cx="66599" cy="66599"/>
            </a:xfrm>
            <a:prstGeom prst="rect">
              <a:avLst/>
            </a:prstGeom>
            <a:noFill/>
            <a:ln>
              <a:noFill/>
            </a:ln>
          </p:spPr>
        </p:pic>
        <p:sp>
          <p:nvSpPr>
            <p:cNvPr id="597" name="Google Shape;597;p12"/>
            <p:cNvSpPr/>
            <p:nvPr/>
          </p:nvSpPr>
          <p:spPr>
            <a:xfrm>
              <a:off x="0" y="22710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98" name="Google Shape;598;p12"/>
            <p:cNvPicPr preferRelativeResize="0"/>
            <p:nvPr/>
          </p:nvPicPr>
          <p:blipFill rotWithShape="1">
            <a:blip r:embed="rId4">
              <a:alphaModFix/>
            </a:blip>
            <a:srcRect b="0" l="0" r="0" t="0"/>
            <a:stretch/>
          </p:blipFill>
          <p:spPr>
            <a:xfrm>
              <a:off x="876549" y="2505912"/>
              <a:ext cx="66599" cy="66599"/>
            </a:xfrm>
            <a:prstGeom prst="rect">
              <a:avLst/>
            </a:prstGeom>
            <a:noFill/>
            <a:ln>
              <a:noFill/>
            </a:ln>
          </p:spPr>
        </p:pic>
        <p:pic>
          <p:nvPicPr>
            <p:cNvPr id="599" name="Google Shape;599;p12"/>
            <p:cNvPicPr preferRelativeResize="0"/>
            <p:nvPr/>
          </p:nvPicPr>
          <p:blipFill rotWithShape="1">
            <a:blip r:embed="rId4">
              <a:alphaModFix/>
            </a:blip>
            <a:srcRect b="0" l="0" r="0" t="0"/>
            <a:stretch/>
          </p:blipFill>
          <p:spPr>
            <a:xfrm>
              <a:off x="647949" y="2499249"/>
              <a:ext cx="66599" cy="66599"/>
            </a:xfrm>
            <a:prstGeom prst="rect">
              <a:avLst/>
            </a:prstGeom>
            <a:noFill/>
            <a:ln>
              <a:noFill/>
            </a:ln>
          </p:spPr>
        </p:pic>
        <p:pic>
          <p:nvPicPr>
            <p:cNvPr id="600" name="Google Shape;600;p12"/>
            <p:cNvPicPr preferRelativeResize="0"/>
            <p:nvPr/>
          </p:nvPicPr>
          <p:blipFill rotWithShape="1">
            <a:blip r:embed="rId4">
              <a:alphaModFix/>
            </a:blip>
            <a:srcRect b="0" l="0" r="0" t="0"/>
            <a:stretch/>
          </p:blipFill>
          <p:spPr>
            <a:xfrm>
              <a:off x="419349" y="2499249"/>
              <a:ext cx="66599" cy="66599"/>
            </a:xfrm>
            <a:prstGeom prst="rect">
              <a:avLst/>
            </a:prstGeom>
            <a:noFill/>
            <a:ln>
              <a:noFill/>
            </a:ln>
          </p:spPr>
        </p:pic>
        <p:pic>
          <p:nvPicPr>
            <p:cNvPr id="601" name="Google Shape;601;p12"/>
            <p:cNvPicPr preferRelativeResize="0"/>
            <p:nvPr/>
          </p:nvPicPr>
          <p:blipFill rotWithShape="1">
            <a:blip r:embed="rId4">
              <a:alphaModFix/>
            </a:blip>
            <a:srcRect b="0" l="0" r="0" t="0"/>
            <a:stretch/>
          </p:blipFill>
          <p:spPr>
            <a:xfrm>
              <a:off x="190749" y="2499249"/>
              <a:ext cx="66599" cy="66599"/>
            </a:xfrm>
            <a:prstGeom prst="rect">
              <a:avLst/>
            </a:prstGeom>
            <a:noFill/>
            <a:ln>
              <a:noFill/>
            </a:ln>
          </p:spPr>
        </p:pic>
        <p:sp>
          <p:nvSpPr>
            <p:cNvPr id="602" name="Google Shape;602;p12"/>
            <p:cNvSpPr/>
            <p:nvPr/>
          </p:nvSpPr>
          <p:spPr>
            <a:xfrm>
              <a:off x="0" y="24996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03" name="Google Shape;603;p12"/>
            <p:cNvPicPr preferRelativeResize="0"/>
            <p:nvPr/>
          </p:nvPicPr>
          <p:blipFill rotWithShape="1">
            <a:blip r:embed="rId4">
              <a:alphaModFix/>
            </a:blip>
            <a:srcRect b="0" l="0" r="0" t="0"/>
            <a:stretch/>
          </p:blipFill>
          <p:spPr>
            <a:xfrm>
              <a:off x="876549" y="2734512"/>
              <a:ext cx="66599" cy="66599"/>
            </a:xfrm>
            <a:prstGeom prst="rect">
              <a:avLst/>
            </a:prstGeom>
            <a:noFill/>
            <a:ln>
              <a:noFill/>
            </a:ln>
          </p:spPr>
        </p:pic>
        <p:pic>
          <p:nvPicPr>
            <p:cNvPr id="604" name="Google Shape;604;p12"/>
            <p:cNvPicPr preferRelativeResize="0"/>
            <p:nvPr/>
          </p:nvPicPr>
          <p:blipFill rotWithShape="1">
            <a:blip r:embed="rId4">
              <a:alphaModFix/>
            </a:blip>
            <a:srcRect b="0" l="0" r="0" t="0"/>
            <a:stretch/>
          </p:blipFill>
          <p:spPr>
            <a:xfrm>
              <a:off x="647949" y="2727849"/>
              <a:ext cx="66599" cy="66599"/>
            </a:xfrm>
            <a:prstGeom prst="rect">
              <a:avLst/>
            </a:prstGeom>
            <a:noFill/>
            <a:ln>
              <a:noFill/>
            </a:ln>
          </p:spPr>
        </p:pic>
        <p:pic>
          <p:nvPicPr>
            <p:cNvPr id="605" name="Google Shape;605;p12"/>
            <p:cNvPicPr preferRelativeResize="0"/>
            <p:nvPr/>
          </p:nvPicPr>
          <p:blipFill rotWithShape="1">
            <a:blip r:embed="rId4">
              <a:alphaModFix/>
            </a:blip>
            <a:srcRect b="0" l="0" r="0" t="0"/>
            <a:stretch/>
          </p:blipFill>
          <p:spPr>
            <a:xfrm>
              <a:off x="419349" y="2727849"/>
              <a:ext cx="66599" cy="66599"/>
            </a:xfrm>
            <a:prstGeom prst="rect">
              <a:avLst/>
            </a:prstGeom>
            <a:noFill/>
            <a:ln>
              <a:noFill/>
            </a:ln>
          </p:spPr>
        </p:pic>
        <p:pic>
          <p:nvPicPr>
            <p:cNvPr id="606" name="Google Shape;606;p12"/>
            <p:cNvPicPr preferRelativeResize="0"/>
            <p:nvPr/>
          </p:nvPicPr>
          <p:blipFill rotWithShape="1">
            <a:blip r:embed="rId4">
              <a:alphaModFix/>
            </a:blip>
            <a:srcRect b="0" l="0" r="0" t="0"/>
            <a:stretch/>
          </p:blipFill>
          <p:spPr>
            <a:xfrm>
              <a:off x="190749" y="2727849"/>
              <a:ext cx="66599" cy="66599"/>
            </a:xfrm>
            <a:prstGeom prst="rect">
              <a:avLst/>
            </a:prstGeom>
            <a:noFill/>
            <a:ln>
              <a:noFill/>
            </a:ln>
          </p:spPr>
        </p:pic>
        <p:sp>
          <p:nvSpPr>
            <p:cNvPr id="607" name="Google Shape;607;p12"/>
            <p:cNvSpPr/>
            <p:nvPr/>
          </p:nvSpPr>
          <p:spPr>
            <a:xfrm>
              <a:off x="0" y="27282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2"/>
            <p:cNvSpPr/>
            <p:nvPr/>
          </p:nvSpPr>
          <p:spPr>
            <a:xfrm>
              <a:off x="5400840" y="1976665"/>
              <a:ext cx="744220" cy="1601470"/>
            </a:xfrm>
            <a:custGeom>
              <a:rect b="b" l="l" r="r" t="t"/>
              <a:pathLst>
                <a:path extrusionOk="0" h="1601470" w="744220">
                  <a:moveTo>
                    <a:pt x="50495" y="1564449"/>
                  </a:moveTo>
                  <a:lnTo>
                    <a:pt x="47828" y="1558036"/>
                  </a:lnTo>
                  <a:lnTo>
                    <a:pt x="38366" y="1548561"/>
                  </a:lnTo>
                  <a:lnTo>
                    <a:pt x="31940" y="1545907"/>
                  </a:lnTo>
                  <a:lnTo>
                    <a:pt x="25247" y="1545907"/>
                  </a:lnTo>
                  <a:lnTo>
                    <a:pt x="15417" y="1547888"/>
                  </a:lnTo>
                  <a:lnTo>
                    <a:pt x="7391" y="1553298"/>
                  </a:lnTo>
                  <a:lnTo>
                    <a:pt x="1981" y="1561325"/>
                  </a:lnTo>
                  <a:lnTo>
                    <a:pt x="0" y="1571155"/>
                  </a:lnTo>
                  <a:lnTo>
                    <a:pt x="1981" y="1580972"/>
                  </a:lnTo>
                  <a:lnTo>
                    <a:pt x="7391" y="1588998"/>
                  </a:lnTo>
                  <a:lnTo>
                    <a:pt x="15417" y="1594408"/>
                  </a:lnTo>
                  <a:lnTo>
                    <a:pt x="25247" y="1596390"/>
                  </a:lnTo>
                  <a:lnTo>
                    <a:pt x="35064" y="1594408"/>
                  </a:lnTo>
                  <a:lnTo>
                    <a:pt x="43091" y="1588998"/>
                  </a:lnTo>
                  <a:lnTo>
                    <a:pt x="48501" y="1580972"/>
                  </a:lnTo>
                  <a:lnTo>
                    <a:pt x="50495" y="1571155"/>
                  </a:lnTo>
                  <a:lnTo>
                    <a:pt x="50495" y="1564449"/>
                  </a:lnTo>
                  <a:close/>
                </a:path>
                <a:path extrusionOk="0" h="1601470" w="744220">
                  <a:moveTo>
                    <a:pt x="50495" y="1391145"/>
                  </a:moveTo>
                  <a:lnTo>
                    <a:pt x="47828" y="1384731"/>
                  </a:lnTo>
                  <a:lnTo>
                    <a:pt x="38366" y="1375257"/>
                  </a:lnTo>
                  <a:lnTo>
                    <a:pt x="31940" y="1372603"/>
                  </a:lnTo>
                  <a:lnTo>
                    <a:pt x="25247" y="1372603"/>
                  </a:lnTo>
                  <a:lnTo>
                    <a:pt x="15417" y="1374584"/>
                  </a:lnTo>
                  <a:lnTo>
                    <a:pt x="7391" y="1379994"/>
                  </a:lnTo>
                  <a:lnTo>
                    <a:pt x="1981" y="1388021"/>
                  </a:lnTo>
                  <a:lnTo>
                    <a:pt x="0" y="1397850"/>
                  </a:lnTo>
                  <a:lnTo>
                    <a:pt x="1981" y="1407668"/>
                  </a:lnTo>
                  <a:lnTo>
                    <a:pt x="7391" y="1415694"/>
                  </a:lnTo>
                  <a:lnTo>
                    <a:pt x="15417" y="1421104"/>
                  </a:lnTo>
                  <a:lnTo>
                    <a:pt x="25247" y="1423085"/>
                  </a:lnTo>
                  <a:lnTo>
                    <a:pt x="35064" y="1421104"/>
                  </a:lnTo>
                  <a:lnTo>
                    <a:pt x="43091" y="1415694"/>
                  </a:lnTo>
                  <a:lnTo>
                    <a:pt x="48501" y="1407668"/>
                  </a:lnTo>
                  <a:lnTo>
                    <a:pt x="50495" y="1397850"/>
                  </a:lnTo>
                  <a:lnTo>
                    <a:pt x="50495" y="1391145"/>
                  </a:lnTo>
                  <a:close/>
                </a:path>
                <a:path extrusionOk="0" h="1601470" w="744220">
                  <a:moveTo>
                    <a:pt x="50495" y="1217853"/>
                  </a:moveTo>
                  <a:lnTo>
                    <a:pt x="47828" y="1211427"/>
                  </a:lnTo>
                  <a:lnTo>
                    <a:pt x="38366" y="1201953"/>
                  </a:lnTo>
                  <a:lnTo>
                    <a:pt x="31940" y="1199299"/>
                  </a:lnTo>
                  <a:lnTo>
                    <a:pt x="25247" y="1199299"/>
                  </a:lnTo>
                  <a:lnTo>
                    <a:pt x="15417" y="1201280"/>
                  </a:lnTo>
                  <a:lnTo>
                    <a:pt x="7391" y="1206690"/>
                  </a:lnTo>
                  <a:lnTo>
                    <a:pt x="1981" y="1214716"/>
                  </a:lnTo>
                  <a:lnTo>
                    <a:pt x="0" y="1224546"/>
                  </a:lnTo>
                  <a:lnTo>
                    <a:pt x="1981" y="1234363"/>
                  </a:lnTo>
                  <a:lnTo>
                    <a:pt x="7391" y="1242390"/>
                  </a:lnTo>
                  <a:lnTo>
                    <a:pt x="15417" y="1247800"/>
                  </a:lnTo>
                  <a:lnTo>
                    <a:pt x="25247" y="1249794"/>
                  </a:lnTo>
                  <a:lnTo>
                    <a:pt x="35064" y="1247800"/>
                  </a:lnTo>
                  <a:lnTo>
                    <a:pt x="43091" y="1242390"/>
                  </a:lnTo>
                  <a:lnTo>
                    <a:pt x="48501" y="1234363"/>
                  </a:lnTo>
                  <a:lnTo>
                    <a:pt x="50495" y="1224546"/>
                  </a:lnTo>
                  <a:lnTo>
                    <a:pt x="50495" y="1217853"/>
                  </a:lnTo>
                  <a:close/>
                </a:path>
                <a:path extrusionOk="0" h="1601470" w="744220">
                  <a:moveTo>
                    <a:pt x="50495" y="1044549"/>
                  </a:moveTo>
                  <a:lnTo>
                    <a:pt x="47828" y="1038123"/>
                  </a:lnTo>
                  <a:lnTo>
                    <a:pt x="38366" y="1028649"/>
                  </a:lnTo>
                  <a:lnTo>
                    <a:pt x="31940" y="1025994"/>
                  </a:lnTo>
                  <a:lnTo>
                    <a:pt x="25247" y="1025994"/>
                  </a:lnTo>
                  <a:lnTo>
                    <a:pt x="15417" y="1027976"/>
                  </a:lnTo>
                  <a:lnTo>
                    <a:pt x="7391" y="1033386"/>
                  </a:lnTo>
                  <a:lnTo>
                    <a:pt x="1981" y="1041412"/>
                  </a:lnTo>
                  <a:lnTo>
                    <a:pt x="0" y="1051242"/>
                  </a:lnTo>
                  <a:lnTo>
                    <a:pt x="1981" y="1061072"/>
                  </a:lnTo>
                  <a:lnTo>
                    <a:pt x="7391" y="1069086"/>
                  </a:lnTo>
                  <a:lnTo>
                    <a:pt x="15417" y="1074496"/>
                  </a:lnTo>
                  <a:lnTo>
                    <a:pt x="25247" y="1076490"/>
                  </a:lnTo>
                  <a:lnTo>
                    <a:pt x="35064" y="1074496"/>
                  </a:lnTo>
                  <a:lnTo>
                    <a:pt x="43091" y="1069086"/>
                  </a:lnTo>
                  <a:lnTo>
                    <a:pt x="48501" y="1061072"/>
                  </a:lnTo>
                  <a:lnTo>
                    <a:pt x="50495" y="1051242"/>
                  </a:lnTo>
                  <a:lnTo>
                    <a:pt x="50495" y="1044549"/>
                  </a:lnTo>
                  <a:close/>
                </a:path>
                <a:path extrusionOk="0" h="1601470" w="744220">
                  <a:moveTo>
                    <a:pt x="50495" y="871245"/>
                  </a:moveTo>
                  <a:lnTo>
                    <a:pt x="47828" y="864819"/>
                  </a:lnTo>
                  <a:lnTo>
                    <a:pt x="38366" y="855345"/>
                  </a:lnTo>
                  <a:lnTo>
                    <a:pt x="31940" y="852690"/>
                  </a:lnTo>
                  <a:lnTo>
                    <a:pt x="25247" y="852690"/>
                  </a:lnTo>
                  <a:lnTo>
                    <a:pt x="15417" y="854671"/>
                  </a:lnTo>
                  <a:lnTo>
                    <a:pt x="7391" y="860082"/>
                  </a:lnTo>
                  <a:lnTo>
                    <a:pt x="1981" y="868108"/>
                  </a:lnTo>
                  <a:lnTo>
                    <a:pt x="0" y="877938"/>
                  </a:lnTo>
                  <a:lnTo>
                    <a:pt x="1981" y="887768"/>
                  </a:lnTo>
                  <a:lnTo>
                    <a:pt x="7391" y="895781"/>
                  </a:lnTo>
                  <a:lnTo>
                    <a:pt x="15417" y="901192"/>
                  </a:lnTo>
                  <a:lnTo>
                    <a:pt x="25247" y="903185"/>
                  </a:lnTo>
                  <a:lnTo>
                    <a:pt x="35064" y="901192"/>
                  </a:lnTo>
                  <a:lnTo>
                    <a:pt x="43091" y="895781"/>
                  </a:lnTo>
                  <a:lnTo>
                    <a:pt x="48501" y="887768"/>
                  </a:lnTo>
                  <a:lnTo>
                    <a:pt x="50495" y="877938"/>
                  </a:lnTo>
                  <a:lnTo>
                    <a:pt x="50495" y="871245"/>
                  </a:lnTo>
                  <a:close/>
                </a:path>
                <a:path extrusionOk="0" h="1601470" w="744220">
                  <a:moveTo>
                    <a:pt x="50495" y="711771"/>
                  </a:moveTo>
                  <a:lnTo>
                    <a:pt x="47828" y="705345"/>
                  </a:lnTo>
                  <a:lnTo>
                    <a:pt x="38366" y="695871"/>
                  </a:lnTo>
                  <a:lnTo>
                    <a:pt x="31940" y="693216"/>
                  </a:lnTo>
                  <a:lnTo>
                    <a:pt x="25247" y="693216"/>
                  </a:lnTo>
                  <a:lnTo>
                    <a:pt x="15417" y="695198"/>
                  </a:lnTo>
                  <a:lnTo>
                    <a:pt x="7391" y="700608"/>
                  </a:lnTo>
                  <a:lnTo>
                    <a:pt x="1981" y="708634"/>
                  </a:lnTo>
                  <a:lnTo>
                    <a:pt x="0" y="718464"/>
                  </a:lnTo>
                  <a:lnTo>
                    <a:pt x="1981" y="728281"/>
                  </a:lnTo>
                  <a:lnTo>
                    <a:pt x="7391" y="736307"/>
                  </a:lnTo>
                  <a:lnTo>
                    <a:pt x="15417" y="741718"/>
                  </a:lnTo>
                  <a:lnTo>
                    <a:pt x="25247" y="743712"/>
                  </a:lnTo>
                  <a:lnTo>
                    <a:pt x="35064" y="741718"/>
                  </a:lnTo>
                  <a:lnTo>
                    <a:pt x="43091" y="736307"/>
                  </a:lnTo>
                  <a:lnTo>
                    <a:pt x="48501" y="728281"/>
                  </a:lnTo>
                  <a:lnTo>
                    <a:pt x="50495" y="718464"/>
                  </a:lnTo>
                  <a:lnTo>
                    <a:pt x="50495" y="711771"/>
                  </a:lnTo>
                  <a:close/>
                </a:path>
                <a:path extrusionOk="0" h="1601470" w="744220">
                  <a:moveTo>
                    <a:pt x="50495" y="538467"/>
                  </a:moveTo>
                  <a:lnTo>
                    <a:pt x="47828" y="532041"/>
                  </a:lnTo>
                  <a:lnTo>
                    <a:pt x="38366" y="522566"/>
                  </a:lnTo>
                  <a:lnTo>
                    <a:pt x="31940" y="519912"/>
                  </a:lnTo>
                  <a:lnTo>
                    <a:pt x="25247" y="519912"/>
                  </a:lnTo>
                  <a:lnTo>
                    <a:pt x="15417" y="521893"/>
                  </a:lnTo>
                  <a:lnTo>
                    <a:pt x="7391" y="527304"/>
                  </a:lnTo>
                  <a:lnTo>
                    <a:pt x="1981" y="535330"/>
                  </a:lnTo>
                  <a:lnTo>
                    <a:pt x="0" y="545160"/>
                  </a:lnTo>
                  <a:lnTo>
                    <a:pt x="1981" y="554990"/>
                  </a:lnTo>
                  <a:lnTo>
                    <a:pt x="7391" y="563003"/>
                  </a:lnTo>
                  <a:lnTo>
                    <a:pt x="15417" y="568413"/>
                  </a:lnTo>
                  <a:lnTo>
                    <a:pt x="25247" y="570407"/>
                  </a:lnTo>
                  <a:lnTo>
                    <a:pt x="35064" y="568413"/>
                  </a:lnTo>
                  <a:lnTo>
                    <a:pt x="43091" y="563003"/>
                  </a:lnTo>
                  <a:lnTo>
                    <a:pt x="48501" y="554990"/>
                  </a:lnTo>
                  <a:lnTo>
                    <a:pt x="50495" y="545160"/>
                  </a:lnTo>
                  <a:lnTo>
                    <a:pt x="50495" y="538467"/>
                  </a:lnTo>
                  <a:close/>
                </a:path>
                <a:path extrusionOk="0" h="1601470" w="744220">
                  <a:moveTo>
                    <a:pt x="50495" y="365163"/>
                  </a:moveTo>
                  <a:lnTo>
                    <a:pt x="47828" y="358736"/>
                  </a:lnTo>
                  <a:lnTo>
                    <a:pt x="38366" y="349262"/>
                  </a:lnTo>
                  <a:lnTo>
                    <a:pt x="31940" y="346608"/>
                  </a:lnTo>
                  <a:lnTo>
                    <a:pt x="25247" y="346608"/>
                  </a:lnTo>
                  <a:lnTo>
                    <a:pt x="15417" y="348589"/>
                  </a:lnTo>
                  <a:lnTo>
                    <a:pt x="7391" y="353999"/>
                  </a:lnTo>
                  <a:lnTo>
                    <a:pt x="1981" y="362026"/>
                  </a:lnTo>
                  <a:lnTo>
                    <a:pt x="0" y="371856"/>
                  </a:lnTo>
                  <a:lnTo>
                    <a:pt x="1981" y="381685"/>
                  </a:lnTo>
                  <a:lnTo>
                    <a:pt x="7391" y="389699"/>
                  </a:lnTo>
                  <a:lnTo>
                    <a:pt x="15417" y="395109"/>
                  </a:lnTo>
                  <a:lnTo>
                    <a:pt x="25247" y="397103"/>
                  </a:lnTo>
                  <a:lnTo>
                    <a:pt x="35064" y="395109"/>
                  </a:lnTo>
                  <a:lnTo>
                    <a:pt x="43091" y="389699"/>
                  </a:lnTo>
                  <a:lnTo>
                    <a:pt x="48501" y="381685"/>
                  </a:lnTo>
                  <a:lnTo>
                    <a:pt x="50495" y="371856"/>
                  </a:lnTo>
                  <a:lnTo>
                    <a:pt x="50495" y="365163"/>
                  </a:lnTo>
                  <a:close/>
                </a:path>
                <a:path extrusionOk="0" h="1601470" w="744220">
                  <a:moveTo>
                    <a:pt x="50495" y="191858"/>
                  </a:moveTo>
                  <a:lnTo>
                    <a:pt x="47828" y="185432"/>
                  </a:lnTo>
                  <a:lnTo>
                    <a:pt x="38366" y="175958"/>
                  </a:lnTo>
                  <a:lnTo>
                    <a:pt x="31940" y="173304"/>
                  </a:lnTo>
                  <a:lnTo>
                    <a:pt x="25247" y="173304"/>
                  </a:lnTo>
                  <a:lnTo>
                    <a:pt x="15417" y="175285"/>
                  </a:lnTo>
                  <a:lnTo>
                    <a:pt x="7391" y="180695"/>
                  </a:lnTo>
                  <a:lnTo>
                    <a:pt x="1981" y="188722"/>
                  </a:lnTo>
                  <a:lnTo>
                    <a:pt x="0" y="198551"/>
                  </a:lnTo>
                  <a:lnTo>
                    <a:pt x="1981" y="208381"/>
                  </a:lnTo>
                  <a:lnTo>
                    <a:pt x="7391" y="216395"/>
                  </a:lnTo>
                  <a:lnTo>
                    <a:pt x="15417" y="221805"/>
                  </a:lnTo>
                  <a:lnTo>
                    <a:pt x="25247" y="223799"/>
                  </a:lnTo>
                  <a:lnTo>
                    <a:pt x="35064" y="221805"/>
                  </a:lnTo>
                  <a:lnTo>
                    <a:pt x="43091" y="216395"/>
                  </a:lnTo>
                  <a:lnTo>
                    <a:pt x="48501" y="208381"/>
                  </a:lnTo>
                  <a:lnTo>
                    <a:pt x="50495" y="198551"/>
                  </a:lnTo>
                  <a:lnTo>
                    <a:pt x="50495" y="191858"/>
                  </a:lnTo>
                  <a:close/>
                </a:path>
                <a:path extrusionOk="0" h="1601470" w="744220">
                  <a:moveTo>
                    <a:pt x="50495" y="18554"/>
                  </a:moveTo>
                  <a:lnTo>
                    <a:pt x="47828" y="12128"/>
                  </a:lnTo>
                  <a:lnTo>
                    <a:pt x="38366" y="2667"/>
                  </a:lnTo>
                  <a:lnTo>
                    <a:pt x="31940" y="0"/>
                  </a:lnTo>
                  <a:lnTo>
                    <a:pt x="25247" y="0"/>
                  </a:lnTo>
                  <a:lnTo>
                    <a:pt x="15417" y="1981"/>
                  </a:lnTo>
                  <a:lnTo>
                    <a:pt x="7391" y="7391"/>
                  </a:lnTo>
                  <a:lnTo>
                    <a:pt x="1981" y="15417"/>
                  </a:lnTo>
                  <a:lnTo>
                    <a:pt x="0" y="25247"/>
                  </a:lnTo>
                  <a:lnTo>
                    <a:pt x="1981" y="35077"/>
                  </a:lnTo>
                  <a:lnTo>
                    <a:pt x="7391" y="43091"/>
                  </a:lnTo>
                  <a:lnTo>
                    <a:pt x="15417" y="48501"/>
                  </a:lnTo>
                  <a:lnTo>
                    <a:pt x="25247" y="50495"/>
                  </a:lnTo>
                  <a:lnTo>
                    <a:pt x="35064" y="48501"/>
                  </a:lnTo>
                  <a:lnTo>
                    <a:pt x="43091" y="43091"/>
                  </a:lnTo>
                  <a:lnTo>
                    <a:pt x="48501" y="35077"/>
                  </a:lnTo>
                  <a:lnTo>
                    <a:pt x="50495" y="25247"/>
                  </a:lnTo>
                  <a:lnTo>
                    <a:pt x="50495" y="18554"/>
                  </a:lnTo>
                  <a:close/>
                </a:path>
                <a:path extrusionOk="0" h="1601470" w="744220">
                  <a:moveTo>
                    <a:pt x="223799" y="1564449"/>
                  </a:moveTo>
                  <a:lnTo>
                    <a:pt x="221132" y="1558036"/>
                  </a:lnTo>
                  <a:lnTo>
                    <a:pt x="211670" y="1548561"/>
                  </a:lnTo>
                  <a:lnTo>
                    <a:pt x="205244" y="1545907"/>
                  </a:lnTo>
                  <a:lnTo>
                    <a:pt x="198551" y="1545907"/>
                  </a:lnTo>
                  <a:lnTo>
                    <a:pt x="188722" y="1547888"/>
                  </a:lnTo>
                  <a:lnTo>
                    <a:pt x="180695" y="1553298"/>
                  </a:lnTo>
                  <a:lnTo>
                    <a:pt x="175285" y="1561325"/>
                  </a:lnTo>
                  <a:lnTo>
                    <a:pt x="173304" y="1571155"/>
                  </a:lnTo>
                  <a:lnTo>
                    <a:pt x="175285" y="1580972"/>
                  </a:lnTo>
                  <a:lnTo>
                    <a:pt x="180695" y="1588998"/>
                  </a:lnTo>
                  <a:lnTo>
                    <a:pt x="188722" y="1594408"/>
                  </a:lnTo>
                  <a:lnTo>
                    <a:pt x="198551" y="1596390"/>
                  </a:lnTo>
                  <a:lnTo>
                    <a:pt x="208368" y="1594408"/>
                  </a:lnTo>
                  <a:lnTo>
                    <a:pt x="216395" y="1588998"/>
                  </a:lnTo>
                  <a:lnTo>
                    <a:pt x="221805" y="1580972"/>
                  </a:lnTo>
                  <a:lnTo>
                    <a:pt x="223799" y="1571155"/>
                  </a:lnTo>
                  <a:lnTo>
                    <a:pt x="223799" y="1564449"/>
                  </a:lnTo>
                  <a:close/>
                </a:path>
                <a:path extrusionOk="0" h="1601470" w="744220">
                  <a:moveTo>
                    <a:pt x="223799" y="1391145"/>
                  </a:moveTo>
                  <a:lnTo>
                    <a:pt x="221132" y="1384731"/>
                  </a:lnTo>
                  <a:lnTo>
                    <a:pt x="211670" y="1375257"/>
                  </a:lnTo>
                  <a:lnTo>
                    <a:pt x="205244" y="1372603"/>
                  </a:lnTo>
                  <a:lnTo>
                    <a:pt x="198551" y="1372603"/>
                  </a:lnTo>
                  <a:lnTo>
                    <a:pt x="188722" y="1374584"/>
                  </a:lnTo>
                  <a:lnTo>
                    <a:pt x="180695" y="1379994"/>
                  </a:lnTo>
                  <a:lnTo>
                    <a:pt x="175285" y="1388021"/>
                  </a:lnTo>
                  <a:lnTo>
                    <a:pt x="173304" y="1397850"/>
                  </a:lnTo>
                  <a:lnTo>
                    <a:pt x="175285" y="1407668"/>
                  </a:lnTo>
                  <a:lnTo>
                    <a:pt x="180695" y="1415694"/>
                  </a:lnTo>
                  <a:lnTo>
                    <a:pt x="188722" y="1421104"/>
                  </a:lnTo>
                  <a:lnTo>
                    <a:pt x="198551" y="1423085"/>
                  </a:lnTo>
                  <a:lnTo>
                    <a:pt x="208368" y="1421104"/>
                  </a:lnTo>
                  <a:lnTo>
                    <a:pt x="216395" y="1415694"/>
                  </a:lnTo>
                  <a:lnTo>
                    <a:pt x="221805" y="1407668"/>
                  </a:lnTo>
                  <a:lnTo>
                    <a:pt x="223799" y="1397850"/>
                  </a:lnTo>
                  <a:lnTo>
                    <a:pt x="223799" y="1391145"/>
                  </a:lnTo>
                  <a:close/>
                </a:path>
                <a:path extrusionOk="0" h="1601470" w="744220">
                  <a:moveTo>
                    <a:pt x="223799" y="1217853"/>
                  </a:moveTo>
                  <a:lnTo>
                    <a:pt x="221132" y="1211427"/>
                  </a:lnTo>
                  <a:lnTo>
                    <a:pt x="211670" y="1201953"/>
                  </a:lnTo>
                  <a:lnTo>
                    <a:pt x="205244" y="1199299"/>
                  </a:lnTo>
                  <a:lnTo>
                    <a:pt x="198551" y="1199299"/>
                  </a:lnTo>
                  <a:lnTo>
                    <a:pt x="188722" y="1201280"/>
                  </a:lnTo>
                  <a:lnTo>
                    <a:pt x="180695" y="1206690"/>
                  </a:lnTo>
                  <a:lnTo>
                    <a:pt x="175285" y="1214716"/>
                  </a:lnTo>
                  <a:lnTo>
                    <a:pt x="173304" y="1224546"/>
                  </a:lnTo>
                  <a:lnTo>
                    <a:pt x="175285" y="1234363"/>
                  </a:lnTo>
                  <a:lnTo>
                    <a:pt x="180695" y="1242390"/>
                  </a:lnTo>
                  <a:lnTo>
                    <a:pt x="188722" y="1247800"/>
                  </a:lnTo>
                  <a:lnTo>
                    <a:pt x="198551" y="1249794"/>
                  </a:lnTo>
                  <a:lnTo>
                    <a:pt x="208368" y="1247800"/>
                  </a:lnTo>
                  <a:lnTo>
                    <a:pt x="216395" y="1242390"/>
                  </a:lnTo>
                  <a:lnTo>
                    <a:pt x="221805" y="1234363"/>
                  </a:lnTo>
                  <a:lnTo>
                    <a:pt x="223799" y="1224546"/>
                  </a:lnTo>
                  <a:lnTo>
                    <a:pt x="223799" y="1217853"/>
                  </a:lnTo>
                  <a:close/>
                </a:path>
                <a:path extrusionOk="0" h="1601470" w="744220">
                  <a:moveTo>
                    <a:pt x="223799" y="1044549"/>
                  </a:moveTo>
                  <a:lnTo>
                    <a:pt x="221132" y="1038123"/>
                  </a:lnTo>
                  <a:lnTo>
                    <a:pt x="211670" y="1028649"/>
                  </a:lnTo>
                  <a:lnTo>
                    <a:pt x="205244" y="1025994"/>
                  </a:lnTo>
                  <a:lnTo>
                    <a:pt x="198551" y="1025994"/>
                  </a:lnTo>
                  <a:lnTo>
                    <a:pt x="188722" y="1027976"/>
                  </a:lnTo>
                  <a:lnTo>
                    <a:pt x="180695" y="1033386"/>
                  </a:lnTo>
                  <a:lnTo>
                    <a:pt x="175285" y="1041412"/>
                  </a:lnTo>
                  <a:lnTo>
                    <a:pt x="173304" y="1051242"/>
                  </a:lnTo>
                  <a:lnTo>
                    <a:pt x="175285" y="1061072"/>
                  </a:lnTo>
                  <a:lnTo>
                    <a:pt x="180695" y="1069086"/>
                  </a:lnTo>
                  <a:lnTo>
                    <a:pt x="188722" y="1074496"/>
                  </a:lnTo>
                  <a:lnTo>
                    <a:pt x="198551" y="1076490"/>
                  </a:lnTo>
                  <a:lnTo>
                    <a:pt x="208368" y="1074496"/>
                  </a:lnTo>
                  <a:lnTo>
                    <a:pt x="216395" y="1069086"/>
                  </a:lnTo>
                  <a:lnTo>
                    <a:pt x="221805" y="1061072"/>
                  </a:lnTo>
                  <a:lnTo>
                    <a:pt x="223799" y="1051242"/>
                  </a:lnTo>
                  <a:lnTo>
                    <a:pt x="223799" y="1044549"/>
                  </a:lnTo>
                  <a:close/>
                </a:path>
                <a:path extrusionOk="0" h="1601470" w="744220">
                  <a:moveTo>
                    <a:pt x="223799" y="871245"/>
                  </a:moveTo>
                  <a:lnTo>
                    <a:pt x="221132" y="864819"/>
                  </a:lnTo>
                  <a:lnTo>
                    <a:pt x="211670" y="855345"/>
                  </a:lnTo>
                  <a:lnTo>
                    <a:pt x="205244" y="852690"/>
                  </a:lnTo>
                  <a:lnTo>
                    <a:pt x="198551" y="852690"/>
                  </a:lnTo>
                  <a:lnTo>
                    <a:pt x="188722" y="854671"/>
                  </a:lnTo>
                  <a:lnTo>
                    <a:pt x="180695" y="860082"/>
                  </a:lnTo>
                  <a:lnTo>
                    <a:pt x="175285" y="868108"/>
                  </a:lnTo>
                  <a:lnTo>
                    <a:pt x="173304" y="877938"/>
                  </a:lnTo>
                  <a:lnTo>
                    <a:pt x="175285" y="887768"/>
                  </a:lnTo>
                  <a:lnTo>
                    <a:pt x="180695" y="895781"/>
                  </a:lnTo>
                  <a:lnTo>
                    <a:pt x="188722" y="901192"/>
                  </a:lnTo>
                  <a:lnTo>
                    <a:pt x="198551" y="903185"/>
                  </a:lnTo>
                  <a:lnTo>
                    <a:pt x="208368" y="901192"/>
                  </a:lnTo>
                  <a:lnTo>
                    <a:pt x="216395" y="895781"/>
                  </a:lnTo>
                  <a:lnTo>
                    <a:pt x="221805" y="887768"/>
                  </a:lnTo>
                  <a:lnTo>
                    <a:pt x="223799" y="877938"/>
                  </a:lnTo>
                  <a:lnTo>
                    <a:pt x="223799" y="871245"/>
                  </a:lnTo>
                  <a:close/>
                </a:path>
                <a:path extrusionOk="0" h="1601470" w="744220">
                  <a:moveTo>
                    <a:pt x="223799" y="711771"/>
                  </a:moveTo>
                  <a:lnTo>
                    <a:pt x="221132" y="705345"/>
                  </a:lnTo>
                  <a:lnTo>
                    <a:pt x="211670" y="695871"/>
                  </a:lnTo>
                  <a:lnTo>
                    <a:pt x="205244" y="693216"/>
                  </a:lnTo>
                  <a:lnTo>
                    <a:pt x="198551" y="693216"/>
                  </a:lnTo>
                  <a:lnTo>
                    <a:pt x="188722" y="695198"/>
                  </a:lnTo>
                  <a:lnTo>
                    <a:pt x="180695" y="700608"/>
                  </a:lnTo>
                  <a:lnTo>
                    <a:pt x="175285" y="708634"/>
                  </a:lnTo>
                  <a:lnTo>
                    <a:pt x="173304" y="718464"/>
                  </a:lnTo>
                  <a:lnTo>
                    <a:pt x="175285" y="728281"/>
                  </a:lnTo>
                  <a:lnTo>
                    <a:pt x="180695" y="736307"/>
                  </a:lnTo>
                  <a:lnTo>
                    <a:pt x="188722" y="741718"/>
                  </a:lnTo>
                  <a:lnTo>
                    <a:pt x="198551" y="743712"/>
                  </a:lnTo>
                  <a:lnTo>
                    <a:pt x="208368" y="741718"/>
                  </a:lnTo>
                  <a:lnTo>
                    <a:pt x="216395" y="736307"/>
                  </a:lnTo>
                  <a:lnTo>
                    <a:pt x="221805" y="728281"/>
                  </a:lnTo>
                  <a:lnTo>
                    <a:pt x="223799" y="718464"/>
                  </a:lnTo>
                  <a:lnTo>
                    <a:pt x="223799" y="711771"/>
                  </a:lnTo>
                  <a:close/>
                </a:path>
                <a:path extrusionOk="0" h="1601470" w="744220">
                  <a:moveTo>
                    <a:pt x="223799" y="538467"/>
                  </a:moveTo>
                  <a:lnTo>
                    <a:pt x="221132" y="532041"/>
                  </a:lnTo>
                  <a:lnTo>
                    <a:pt x="211670" y="522566"/>
                  </a:lnTo>
                  <a:lnTo>
                    <a:pt x="205244" y="519912"/>
                  </a:lnTo>
                  <a:lnTo>
                    <a:pt x="198551" y="519912"/>
                  </a:lnTo>
                  <a:lnTo>
                    <a:pt x="188722" y="521893"/>
                  </a:lnTo>
                  <a:lnTo>
                    <a:pt x="180695" y="527304"/>
                  </a:lnTo>
                  <a:lnTo>
                    <a:pt x="175285" y="535330"/>
                  </a:lnTo>
                  <a:lnTo>
                    <a:pt x="173304" y="545160"/>
                  </a:lnTo>
                  <a:lnTo>
                    <a:pt x="175285" y="554990"/>
                  </a:lnTo>
                  <a:lnTo>
                    <a:pt x="180695" y="563003"/>
                  </a:lnTo>
                  <a:lnTo>
                    <a:pt x="188722" y="568413"/>
                  </a:lnTo>
                  <a:lnTo>
                    <a:pt x="198551" y="570407"/>
                  </a:lnTo>
                  <a:lnTo>
                    <a:pt x="208368" y="568413"/>
                  </a:lnTo>
                  <a:lnTo>
                    <a:pt x="216395" y="563003"/>
                  </a:lnTo>
                  <a:lnTo>
                    <a:pt x="221805" y="554990"/>
                  </a:lnTo>
                  <a:lnTo>
                    <a:pt x="223799" y="545160"/>
                  </a:lnTo>
                  <a:lnTo>
                    <a:pt x="223799" y="538467"/>
                  </a:lnTo>
                  <a:close/>
                </a:path>
                <a:path extrusionOk="0" h="1601470" w="744220">
                  <a:moveTo>
                    <a:pt x="223799" y="365163"/>
                  </a:moveTo>
                  <a:lnTo>
                    <a:pt x="221132" y="358736"/>
                  </a:lnTo>
                  <a:lnTo>
                    <a:pt x="211670" y="349262"/>
                  </a:lnTo>
                  <a:lnTo>
                    <a:pt x="205244" y="346608"/>
                  </a:lnTo>
                  <a:lnTo>
                    <a:pt x="198551" y="346608"/>
                  </a:lnTo>
                  <a:lnTo>
                    <a:pt x="188722" y="348589"/>
                  </a:lnTo>
                  <a:lnTo>
                    <a:pt x="180695" y="353999"/>
                  </a:lnTo>
                  <a:lnTo>
                    <a:pt x="175285" y="362026"/>
                  </a:lnTo>
                  <a:lnTo>
                    <a:pt x="173304" y="371856"/>
                  </a:lnTo>
                  <a:lnTo>
                    <a:pt x="175285" y="381685"/>
                  </a:lnTo>
                  <a:lnTo>
                    <a:pt x="180695" y="389699"/>
                  </a:lnTo>
                  <a:lnTo>
                    <a:pt x="188722" y="395109"/>
                  </a:lnTo>
                  <a:lnTo>
                    <a:pt x="198551" y="397103"/>
                  </a:lnTo>
                  <a:lnTo>
                    <a:pt x="208368" y="395109"/>
                  </a:lnTo>
                  <a:lnTo>
                    <a:pt x="216395" y="389699"/>
                  </a:lnTo>
                  <a:lnTo>
                    <a:pt x="221805" y="381685"/>
                  </a:lnTo>
                  <a:lnTo>
                    <a:pt x="223799" y="371856"/>
                  </a:lnTo>
                  <a:lnTo>
                    <a:pt x="223799" y="365163"/>
                  </a:lnTo>
                  <a:close/>
                </a:path>
                <a:path extrusionOk="0" h="1601470" w="744220">
                  <a:moveTo>
                    <a:pt x="223799" y="191858"/>
                  </a:moveTo>
                  <a:lnTo>
                    <a:pt x="221132" y="185432"/>
                  </a:lnTo>
                  <a:lnTo>
                    <a:pt x="211670" y="175958"/>
                  </a:lnTo>
                  <a:lnTo>
                    <a:pt x="205244" y="173304"/>
                  </a:lnTo>
                  <a:lnTo>
                    <a:pt x="198551" y="173304"/>
                  </a:lnTo>
                  <a:lnTo>
                    <a:pt x="188722" y="175285"/>
                  </a:lnTo>
                  <a:lnTo>
                    <a:pt x="180695" y="180695"/>
                  </a:lnTo>
                  <a:lnTo>
                    <a:pt x="175285" y="188722"/>
                  </a:lnTo>
                  <a:lnTo>
                    <a:pt x="173304" y="198551"/>
                  </a:lnTo>
                  <a:lnTo>
                    <a:pt x="175285" y="208381"/>
                  </a:lnTo>
                  <a:lnTo>
                    <a:pt x="180695" y="216395"/>
                  </a:lnTo>
                  <a:lnTo>
                    <a:pt x="188722" y="221805"/>
                  </a:lnTo>
                  <a:lnTo>
                    <a:pt x="198551" y="223799"/>
                  </a:lnTo>
                  <a:lnTo>
                    <a:pt x="208368" y="221805"/>
                  </a:lnTo>
                  <a:lnTo>
                    <a:pt x="216395" y="216395"/>
                  </a:lnTo>
                  <a:lnTo>
                    <a:pt x="221805" y="208381"/>
                  </a:lnTo>
                  <a:lnTo>
                    <a:pt x="223799" y="198551"/>
                  </a:lnTo>
                  <a:lnTo>
                    <a:pt x="223799" y="191858"/>
                  </a:lnTo>
                  <a:close/>
                </a:path>
                <a:path extrusionOk="0" h="1601470" w="744220">
                  <a:moveTo>
                    <a:pt x="223799" y="18554"/>
                  </a:moveTo>
                  <a:lnTo>
                    <a:pt x="221132" y="12128"/>
                  </a:lnTo>
                  <a:lnTo>
                    <a:pt x="211670" y="2667"/>
                  </a:lnTo>
                  <a:lnTo>
                    <a:pt x="205244" y="0"/>
                  </a:lnTo>
                  <a:lnTo>
                    <a:pt x="198551" y="0"/>
                  </a:lnTo>
                  <a:lnTo>
                    <a:pt x="188722" y="1981"/>
                  </a:lnTo>
                  <a:lnTo>
                    <a:pt x="180695" y="7391"/>
                  </a:lnTo>
                  <a:lnTo>
                    <a:pt x="175285" y="15417"/>
                  </a:lnTo>
                  <a:lnTo>
                    <a:pt x="173304" y="25247"/>
                  </a:lnTo>
                  <a:lnTo>
                    <a:pt x="175285" y="35077"/>
                  </a:lnTo>
                  <a:lnTo>
                    <a:pt x="180695" y="43091"/>
                  </a:lnTo>
                  <a:lnTo>
                    <a:pt x="188722" y="48501"/>
                  </a:lnTo>
                  <a:lnTo>
                    <a:pt x="198551" y="50495"/>
                  </a:lnTo>
                  <a:lnTo>
                    <a:pt x="208368" y="48501"/>
                  </a:lnTo>
                  <a:lnTo>
                    <a:pt x="216395" y="43091"/>
                  </a:lnTo>
                  <a:lnTo>
                    <a:pt x="221805" y="35077"/>
                  </a:lnTo>
                  <a:lnTo>
                    <a:pt x="223799" y="25247"/>
                  </a:lnTo>
                  <a:lnTo>
                    <a:pt x="223799" y="18554"/>
                  </a:lnTo>
                  <a:close/>
                </a:path>
                <a:path extrusionOk="0" h="1601470" w="744220">
                  <a:moveTo>
                    <a:pt x="397090" y="1564449"/>
                  </a:moveTo>
                  <a:lnTo>
                    <a:pt x="394436" y="1558036"/>
                  </a:lnTo>
                  <a:lnTo>
                    <a:pt x="384962" y="1548561"/>
                  </a:lnTo>
                  <a:lnTo>
                    <a:pt x="378548" y="1545907"/>
                  </a:lnTo>
                  <a:lnTo>
                    <a:pt x="371856" y="1545907"/>
                  </a:lnTo>
                  <a:lnTo>
                    <a:pt x="362026" y="1547888"/>
                  </a:lnTo>
                  <a:lnTo>
                    <a:pt x="353999" y="1553298"/>
                  </a:lnTo>
                  <a:lnTo>
                    <a:pt x="348589" y="1561325"/>
                  </a:lnTo>
                  <a:lnTo>
                    <a:pt x="346608" y="1571155"/>
                  </a:lnTo>
                  <a:lnTo>
                    <a:pt x="348589" y="1580972"/>
                  </a:lnTo>
                  <a:lnTo>
                    <a:pt x="353999" y="1588998"/>
                  </a:lnTo>
                  <a:lnTo>
                    <a:pt x="362026" y="1594408"/>
                  </a:lnTo>
                  <a:lnTo>
                    <a:pt x="371856" y="1596390"/>
                  </a:lnTo>
                  <a:lnTo>
                    <a:pt x="381673" y="1594408"/>
                  </a:lnTo>
                  <a:lnTo>
                    <a:pt x="389699" y="1588998"/>
                  </a:lnTo>
                  <a:lnTo>
                    <a:pt x="395109" y="1580972"/>
                  </a:lnTo>
                  <a:lnTo>
                    <a:pt x="397090" y="1571155"/>
                  </a:lnTo>
                  <a:lnTo>
                    <a:pt x="397090" y="1564449"/>
                  </a:lnTo>
                  <a:close/>
                </a:path>
                <a:path extrusionOk="0" h="1601470" w="744220">
                  <a:moveTo>
                    <a:pt x="397090" y="1391145"/>
                  </a:moveTo>
                  <a:lnTo>
                    <a:pt x="394436" y="1384731"/>
                  </a:lnTo>
                  <a:lnTo>
                    <a:pt x="384962" y="1375257"/>
                  </a:lnTo>
                  <a:lnTo>
                    <a:pt x="378548" y="1372603"/>
                  </a:lnTo>
                  <a:lnTo>
                    <a:pt x="371856" y="1372603"/>
                  </a:lnTo>
                  <a:lnTo>
                    <a:pt x="362026" y="1374584"/>
                  </a:lnTo>
                  <a:lnTo>
                    <a:pt x="353999" y="1379994"/>
                  </a:lnTo>
                  <a:lnTo>
                    <a:pt x="348589" y="1388021"/>
                  </a:lnTo>
                  <a:lnTo>
                    <a:pt x="346608" y="1397850"/>
                  </a:lnTo>
                  <a:lnTo>
                    <a:pt x="348589" y="1407668"/>
                  </a:lnTo>
                  <a:lnTo>
                    <a:pt x="353999" y="1415694"/>
                  </a:lnTo>
                  <a:lnTo>
                    <a:pt x="362026" y="1421104"/>
                  </a:lnTo>
                  <a:lnTo>
                    <a:pt x="371856" y="1423085"/>
                  </a:lnTo>
                  <a:lnTo>
                    <a:pt x="381673" y="1421104"/>
                  </a:lnTo>
                  <a:lnTo>
                    <a:pt x="389699" y="1415694"/>
                  </a:lnTo>
                  <a:lnTo>
                    <a:pt x="395109" y="1407668"/>
                  </a:lnTo>
                  <a:lnTo>
                    <a:pt x="397090" y="1397850"/>
                  </a:lnTo>
                  <a:lnTo>
                    <a:pt x="397090" y="1391145"/>
                  </a:lnTo>
                  <a:close/>
                </a:path>
                <a:path extrusionOk="0" h="1601470" w="744220">
                  <a:moveTo>
                    <a:pt x="397090" y="1217853"/>
                  </a:moveTo>
                  <a:lnTo>
                    <a:pt x="394436" y="1211427"/>
                  </a:lnTo>
                  <a:lnTo>
                    <a:pt x="384962" y="1201953"/>
                  </a:lnTo>
                  <a:lnTo>
                    <a:pt x="378548" y="1199299"/>
                  </a:lnTo>
                  <a:lnTo>
                    <a:pt x="371856" y="1199299"/>
                  </a:lnTo>
                  <a:lnTo>
                    <a:pt x="362026" y="1201280"/>
                  </a:lnTo>
                  <a:lnTo>
                    <a:pt x="353999" y="1206690"/>
                  </a:lnTo>
                  <a:lnTo>
                    <a:pt x="348589" y="1214716"/>
                  </a:lnTo>
                  <a:lnTo>
                    <a:pt x="346608" y="1224546"/>
                  </a:lnTo>
                  <a:lnTo>
                    <a:pt x="348589" y="1234363"/>
                  </a:lnTo>
                  <a:lnTo>
                    <a:pt x="353999" y="1242390"/>
                  </a:lnTo>
                  <a:lnTo>
                    <a:pt x="362026" y="1247800"/>
                  </a:lnTo>
                  <a:lnTo>
                    <a:pt x="371856" y="1249794"/>
                  </a:lnTo>
                  <a:lnTo>
                    <a:pt x="381673" y="1247800"/>
                  </a:lnTo>
                  <a:lnTo>
                    <a:pt x="389699" y="1242390"/>
                  </a:lnTo>
                  <a:lnTo>
                    <a:pt x="395109" y="1234363"/>
                  </a:lnTo>
                  <a:lnTo>
                    <a:pt x="397090" y="1224546"/>
                  </a:lnTo>
                  <a:lnTo>
                    <a:pt x="397090" y="1217853"/>
                  </a:lnTo>
                  <a:close/>
                </a:path>
                <a:path extrusionOk="0" h="1601470" w="744220">
                  <a:moveTo>
                    <a:pt x="397090" y="1044549"/>
                  </a:moveTo>
                  <a:lnTo>
                    <a:pt x="394436" y="1038123"/>
                  </a:lnTo>
                  <a:lnTo>
                    <a:pt x="384962" y="1028649"/>
                  </a:lnTo>
                  <a:lnTo>
                    <a:pt x="378548" y="1025994"/>
                  </a:lnTo>
                  <a:lnTo>
                    <a:pt x="371856" y="1025994"/>
                  </a:lnTo>
                  <a:lnTo>
                    <a:pt x="362026" y="1027976"/>
                  </a:lnTo>
                  <a:lnTo>
                    <a:pt x="353999" y="1033386"/>
                  </a:lnTo>
                  <a:lnTo>
                    <a:pt x="348589" y="1041412"/>
                  </a:lnTo>
                  <a:lnTo>
                    <a:pt x="346608" y="1051242"/>
                  </a:lnTo>
                  <a:lnTo>
                    <a:pt x="348589" y="1061072"/>
                  </a:lnTo>
                  <a:lnTo>
                    <a:pt x="353999" y="1069086"/>
                  </a:lnTo>
                  <a:lnTo>
                    <a:pt x="362026" y="1074496"/>
                  </a:lnTo>
                  <a:lnTo>
                    <a:pt x="371856" y="1076490"/>
                  </a:lnTo>
                  <a:lnTo>
                    <a:pt x="381673" y="1074496"/>
                  </a:lnTo>
                  <a:lnTo>
                    <a:pt x="389699" y="1069086"/>
                  </a:lnTo>
                  <a:lnTo>
                    <a:pt x="395109" y="1061072"/>
                  </a:lnTo>
                  <a:lnTo>
                    <a:pt x="397090" y="1051242"/>
                  </a:lnTo>
                  <a:lnTo>
                    <a:pt x="397090" y="1044549"/>
                  </a:lnTo>
                  <a:close/>
                </a:path>
                <a:path extrusionOk="0" h="1601470" w="744220">
                  <a:moveTo>
                    <a:pt x="397090" y="871245"/>
                  </a:moveTo>
                  <a:lnTo>
                    <a:pt x="394436" y="864819"/>
                  </a:lnTo>
                  <a:lnTo>
                    <a:pt x="384962" y="855345"/>
                  </a:lnTo>
                  <a:lnTo>
                    <a:pt x="378548" y="852690"/>
                  </a:lnTo>
                  <a:lnTo>
                    <a:pt x="371856" y="852690"/>
                  </a:lnTo>
                  <a:lnTo>
                    <a:pt x="362026" y="854671"/>
                  </a:lnTo>
                  <a:lnTo>
                    <a:pt x="353999" y="860082"/>
                  </a:lnTo>
                  <a:lnTo>
                    <a:pt x="348589" y="868108"/>
                  </a:lnTo>
                  <a:lnTo>
                    <a:pt x="346608" y="877938"/>
                  </a:lnTo>
                  <a:lnTo>
                    <a:pt x="348589" y="887768"/>
                  </a:lnTo>
                  <a:lnTo>
                    <a:pt x="353999" y="895781"/>
                  </a:lnTo>
                  <a:lnTo>
                    <a:pt x="362026" y="901192"/>
                  </a:lnTo>
                  <a:lnTo>
                    <a:pt x="371856" y="903185"/>
                  </a:lnTo>
                  <a:lnTo>
                    <a:pt x="381673" y="901192"/>
                  </a:lnTo>
                  <a:lnTo>
                    <a:pt x="389699" y="895781"/>
                  </a:lnTo>
                  <a:lnTo>
                    <a:pt x="395109" y="887768"/>
                  </a:lnTo>
                  <a:lnTo>
                    <a:pt x="397090" y="877938"/>
                  </a:lnTo>
                  <a:lnTo>
                    <a:pt x="397090" y="871245"/>
                  </a:lnTo>
                  <a:close/>
                </a:path>
                <a:path extrusionOk="0" h="1601470" w="744220">
                  <a:moveTo>
                    <a:pt x="397090" y="711771"/>
                  </a:moveTo>
                  <a:lnTo>
                    <a:pt x="394436" y="705345"/>
                  </a:lnTo>
                  <a:lnTo>
                    <a:pt x="384962" y="695871"/>
                  </a:lnTo>
                  <a:lnTo>
                    <a:pt x="378548" y="693216"/>
                  </a:lnTo>
                  <a:lnTo>
                    <a:pt x="371856" y="693216"/>
                  </a:lnTo>
                  <a:lnTo>
                    <a:pt x="362026" y="695198"/>
                  </a:lnTo>
                  <a:lnTo>
                    <a:pt x="353999" y="700608"/>
                  </a:lnTo>
                  <a:lnTo>
                    <a:pt x="348589" y="708634"/>
                  </a:lnTo>
                  <a:lnTo>
                    <a:pt x="346608" y="718464"/>
                  </a:lnTo>
                  <a:lnTo>
                    <a:pt x="348589" y="728281"/>
                  </a:lnTo>
                  <a:lnTo>
                    <a:pt x="353999" y="736307"/>
                  </a:lnTo>
                  <a:lnTo>
                    <a:pt x="362026" y="741718"/>
                  </a:lnTo>
                  <a:lnTo>
                    <a:pt x="371856" y="743712"/>
                  </a:lnTo>
                  <a:lnTo>
                    <a:pt x="381673" y="741718"/>
                  </a:lnTo>
                  <a:lnTo>
                    <a:pt x="389699" y="736307"/>
                  </a:lnTo>
                  <a:lnTo>
                    <a:pt x="395109" y="728281"/>
                  </a:lnTo>
                  <a:lnTo>
                    <a:pt x="397090" y="718464"/>
                  </a:lnTo>
                  <a:lnTo>
                    <a:pt x="397090" y="711771"/>
                  </a:lnTo>
                  <a:close/>
                </a:path>
                <a:path extrusionOk="0" h="1601470" w="744220">
                  <a:moveTo>
                    <a:pt x="397090" y="538467"/>
                  </a:moveTo>
                  <a:lnTo>
                    <a:pt x="394436" y="532041"/>
                  </a:lnTo>
                  <a:lnTo>
                    <a:pt x="384962" y="522566"/>
                  </a:lnTo>
                  <a:lnTo>
                    <a:pt x="378548" y="519912"/>
                  </a:lnTo>
                  <a:lnTo>
                    <a:pt x="371856" y="519912"/>
                  </a:lnTo>
                  <a:lnTo>
                    <a:pt x="362026" y="521893"/>
                  </a:lnTo>
                  <a:lnTo>
                    <a:pt x="353999" y="527304"/>
                  </a:lnTo>
                  <a:lnTo>
                    <a:pt x="348589" y="535330"/>
                  </a:lnTo>
                  <a:lnTo>
                    <a:pt x="346608" y="545160"/>
                  </a:lnTo>
                  <a:lnTo>
                    <a:pt x="348589" y="554990"/>
                  </a:lnTo>
                  <a:lnTo>
                    <a:pt x="353999" y="563003"/>
                  </a:lnTo>
                  <a:lnTo>
                    <a:pt x="362026" y="568413"/>
                  </a:lnTo>
                  <a:lnTo>
                    <a:pt x="371856" y="570407"/>
                  </a:lnTo>
                  <a:lnTo>
                    <a:pt x="381673" y="568413"/>
                  </a:lnTo>
                  <a:lnTo>
                    <a:pt x="389699" y="563003"/>
                  </a:lnTo>
                  <a:lnTo>
                    <a:pt x="395109" y="554990"/>
                  </a:lnTo>
                  <a:lnTo>
                    <a:pt x="397090" y="545160"/>
                  </a:lnTo>
                  <a:lnTo>
                    <a:pt x="397090" y="538467"/>
                  </a:lnTo>
                  <a:close/>
                </a:path>
                <a:path extrusionOk="0" h="1601470" w="744220">
                  <a:moveTo>
                    <a:pt x="397090" y="365163"/>
                  </a:moveTo>
                  <a:lnTo>
                    <a:pt x="394436" y="358736"/>
                  </a:lnTo>
                  <a:lnTo>
                    <a:pt x="384962" y="349262"/>
                  </a:lnTo>
                  <a:lnTo>
                    <a:pt x="378548" y="346608"/>
                  </a:lnTo>
                  <a:lnTo>
                    <a:pt x="371856" y="346608"/>
                  </a:lnTo>
                  <a:lnTo>
                    <a:pt x="362026" y="348589"/>
                  </a:lnTo>
                  <a:lnTo>
                    <a:pt x="353999" y="353999"/>
                  </a:lnTo>
                  <a:lnTo>
                    <a:pt x="348589" y="362026"/>
                  </a:lnTo>
                  <a:lnTo>
                    <a:pt x="346608" y="371856"/>
                  </a:lnTo>
                  <a:lnTo>
                    <a:pt x="348589" y="381685"/>
                  </a:lnTo>
                  <a:lnTo>
                    <a:pt x="353999" y="389699"/>
                  </a:lnTo>
                  <a:lnTo>
                    <a:pt x="362026" y="395109"/>
                  </a:lnTo>
                  <a:lnTo>
                    <a:pt x="371856" y="397103"/>
                  </a:lnTo>
                  <a:lnTo>
                    <a:pt x="381673" y="395109"/>
                  </a:lnTo>
                  <a:lnTo>
                    <a:pt x="389699" y="389699"/>
                  </a:lnTo>
                  <a:lnTo>
                    <a:pt x="395109" y="381685"/>
                  </a:lnTo>
                  <a:lnTo>
                    <a:pt x="397090" y="371856"/>
                  </a:lnTo>
                  <a:lnTo>
                    <a:pt x="397090" y="365163"/>
                  </a:lnTo>
                  <a:close/>
                </a:path>
                <a:path extrusionOk="0" h="1601470" w="744220">
                  <a:moveTo>
                    <a:pt x="397090" y="191858"/>
                  </a:moveTo>
                  <a:lnTo>
                    <a:pt x="394436" y="185432"/>
                  </a:lnTo>
                  <a:lnTo>
                    <a:pt x="384962" y="175958"/>
                  </a:lnTo>
                  <a:lnTo>
                    <a:pt x="378548" y="173304"/>
                  </a:lnTo>
                  <a:lnTo>
                    <a:pt x="371856" y="173304"/>
                  </a:lnTo>
                  <a:lnTo>
                    <a:pt x="362026" y="175285"/>
                  </a:lnTo>
                  <a:lnTo>
                    <a:pt x="353999" y="180695"/>
                  </a:lnTo>
                  <a:lnTo>
                    <a:pt x="348589" y="188722"/>
                  </a:lnTo>
                  <a:lnTo>
                    <a:pt x="346608" y="198551"/>
                  </a:lnTo>
                  <a:lnTo>
                    <a:pt x="348589" y="208381"/>
                  </a:lnTo>
                  <a:lnTo>
                    <a:pt x="353999" y="216395"/>
                  </a:lnTo>
                  <a:lnTo>
                    <a:pt x="362026" y="221805"/>
                  </a:lnTo>
                  <a:lnTo>
                    <a:pt x="371856" y="223799"/>
                  </a:lnTo>
                  <a:lnTo>
                    <a:pt x="381673" y="221805"/>
                  </a:lnTo>
                  <a:lnTo>
                    <a:pt x="389699" y="216395"/>
                  </a:lnTo>
                  <a:lnTo>
                    <a:pt x="395109" y="208381"/>
                  </a:lnTo>
                  <a:lnTo>
                    <a:pt x="397090" y="198551"/>
                  </a:lnTo>
                  <a:lnTo>
                    <a:pt x="397090" y="191858"/>
                  </a:lnTo>
                  <a:close/>
                </a:path>
                <a:path extrusionOk="0" h="1601470" w="744220">
                  <a:moveTo>
                    <a:pt x="397090" y="18554"/>
                  </a:moveTo>
                  <a:lnTo>
                    <a:pt x="394436" y="12128"/>
                  </a:lnTo>
                  <a:lnTo>
                    <a:pt x="384962" y="2667"/>
                  </a:lnTo>
                  <a:lnTo>
                    <a:pt x="378548" y="0"/>
                  </a:lnTo>
                  <a:lnTo>
                    <a:pt x="371856" y="0"/>
                  </a:lnTo>
                  <a:lnTo>
                    <a:pt x="362026" y="1981"/>
                  </a:lnTo>
                  <a:lnTo>
                    <a:pt x="353999" y="7391"/>
                  </a:lnTo>
                  <a:lnTo>
                    <a:pt x="348589" y="15417"/>
                  </a:lnTo>
                  <a:lnTo>
                    <a:pt x="346608" y="25247"/>
                  </a:lnTo>
                  <a:lnTo>
                    <a:pt x="348589" y="35077"/>
                  </a:lnTo>
                  <a:lnTo>
                    <a:pt x="353999" y="43091"/>
                  </a:lnTo>
                  <a:lnTo>
                    <a:pt x="362026" y="48501"/>
                  </a:lnTo>
                  <a:lnTo>
                    <a:pt x="371856" y="50495"/>
                  </a:lnTo>
                  <a:lnTo>
                    <a:pt x="381673" y="48501"/>
                  </a:lnTo>
                  <a:lnTo>
                    <a:pt x="389699" y="43091"/>
                  </a:lnTo>
                  <a:lnTo>
                    <a:pt x="395109" y="35077"/>
                  </a:lnTo>
                  <a:lnTo>
                    <a:pt x="397090" y="25247"/>
                  </a:lnTo>
                  <a:lnTo>
                    <a:pt x="397090" y="18554"/>
                  </a:lnTo>
                  <a:close/>
                </a:path>
                <a:path extrusionOk="0" h="1601470" w="744220">
                  <a:moveTo>
                    <a:pt x="570395" y="1564449"/>
                  </a:moveTo>
                  <a:lnTo>
                    <a:pt x="567740" y="1558036"/>
                  </a:lnTo>
                  <a:lnTo>
                    <a:pt x="558266" y="1548561"/>
                  </a:lnTo>
                  <a:lnTo>
                    <a:pt x="551853" y="1545907"/>
                  </a:lnTo>
                  <a:lnTo>
                    <a:pt x="545160" y="1545907"/>
                  </a:lnTo>
                  <a:lnTo>
                    <a:pt x="535330" y="1547888"/>
                  </a:lnTo>
                  <a:lnTo>
                    <a:pt x="527304" y="1553298"/>
                  </a:lnTo>
                  <a:lnTo>
                    <a:pt x="521893" y="1561325"/>
                  </a:lnTo>
                  <a:lnTo>
                    <a:pt x="519912" y="1571155"/>
                  </a:lnTo>
                  <a:lnTo>
                    <a:pt x="521893" y="1580972"/>
                  </a:lnTo>
                  <a:lnTo>
                    <a:pt x="527304" y="1588998"/>
                  </a:lnTo>
                  <a:lnTo>
                    <a:pt x="535330" y="1594408"/>
                  </a:lnTo>
                  <a:lnTo>
                    <a:pt x="545160" y="1596390"/>
                  </a:lnTo>
                  <a:lnTo>
                    <a:pt x="554977" y="1594408"/>
                  </a:lnTo>
                  <a:lnTo>
                    <a:pt x="563003" y="1588998"/>
                  </a:lnTo>
                  <a:lnTo>
                    <a:pt x="568413" y="1580972"/>
                  </a:lnTo>
                  <a:lnTo>
                    <a:pt x="570395" y="1571155"/>
                  </a:lnTo>
                  <a:lnTo>
                    <a:pt x="570395" y="1564449"/>
                  </a:lnTo>
                  <a:close/>
                </a:path>
                <a:path extrusionOk="0" h="1601470" w="744220">
                  <a:moveTo>
                    <a:pt x="570395" y="1391145"/>
                  </a:moveTo>
                  <a:lnTo>
                    <a:pt x="567740" y="1384731"/>
                  </a:lnTo>
                  <a:lnTo>
                    <a:pt x="558266" y="1375257"/>
                  </a:lnTo>
                  <a:lnTo>
                    <a:pt x="551853" y="1372603"/>
                  </a:lnTo>
                  <a:lnTo>
                    <a:pt x="545160" y="1372603"/>
                  </a:lnTo>
                  <a:lnTo>
                    <a:pt x="535330" y="1374584"/>
                  </a:lnTo>
                  <a:lnTo>
                    <a:pt x="527304" y="1379994"/>
                  </a:lnTo>
                  <a:lnTo>
                    <a:pt x="521893" y="1388021"/>
                  </a:lnTo>
                  <a:lnTo>
                    <a:pt x="519912" y="1397850"/>
                  </a:lnTo>
                  <a:lnTo>
                    <a:pt x="521893" y="1407668"/>
                  </a:lnTo>
                  <a:lnTo>
                    <a:pt x="527304" y="1415694"/>
                  </a:lnTo>
                  <a:lnTo>
                    <a:pt x="535330" y="1421104"/>
                  </a:lnTo>
                  <a:lnTo>
                    <a:pt x="545160" y="1423085"/>
                  </a:lnTo>
                  <a:lnTo>
                    <a:pt x="554977" y="1421104"/>
                  </a:lnTo>
                  <a:lnTo>
                    <a:pt x="563003" y="1415694"/>
                  </a:lnTo>
                  <a:lnTo>
                    <a:pt x="568413" y="1407668"/>
                  </a:lnTo>
                  <a:lnTo>
                    <a:pt x="570395" y="1397850"/>
                  </a:lnTo>
                  <a:lnTo>
                    <a:pt x="570395" y="1391145"/>
                  </a:lnTo>
                  <a:close/>
                </a:path>
                <a:path extrusionOk="0" h="1601470" w="744220">
                  <a:moveTo>
                    <a:pt x="570395" y="1217853"/>
                  </a:moveTo>
                  <a:lnTo>
                    <a:pt x="567740" y="1211427"/>
                  </a:lnTo>
                  <a:lnTo>
                    <a:pt x="558266" y="1201953"/>
                  </a:lnTo>
                  <a:lnTo>
                    <a:pt x="551853" y="1199299"/>
                  </a:lnTo>
                  <a:lnTo>
                    <a:pt x="545160" y="1199299"/>
                  </a:lnTo>
                  <a:lnTo>
                    <a:pt x="535330" y="1201280"/>
                  </a:lnTo>
                  <a:lnTo>
                    <a:pt x="527304" y="1206690"/>
                  </a:lnTo>
                  <a:lnTo>
                    <a:pt x="521893" y="1214716"/>
                  </a:lnTo>
                  <a:lnTo>
                    <a:pt x="519912" y="1224546"/>
                  </a:lnTo>
                  <a:lnTo>
                    <a:pt x="521893" y="1234363"/>
                  </a:lnTo>
                  <a:lnTo>
                    <a:pt x="527304" y="1242390"/>
                  </a:lnTo>
                  <a:lnTo>
                    <a:pt x="535330" y="1247800"/>
                  </a:lnTo>
                  <a:lnTo>
                    <a:pt x="545160" y="1249794"/>
                  </a:lnTo>
                  <a:lnTo>
                    <a:pt x="554977" y="1247800"/>
                  </a:lnTo>
                  <a:lnTo>
                    <a:pt x="563003" y="1242390"/>
                  </a:lnTo>
                  <a:lnTo>
                    <a:pt x="568413" y="1234363"/>
                  </a:lnTo>
                  <a:lnTo>
                    <a:pt x="570395" y="1224546"/>
                  </a:lnTo>
                  <a:lnTo>
                    <a:pt x="570395" y="1217853"/>
                  </a:lnTo>
                  <a:close/>
                </a:path>
                <a:path extrusionOk="0" h="1601470" w="744220">
                  <a:moveTo>
                    <a:pt x="570395" y="1044549"/>
                  </a:moveTo>
                  <a:lnTo>
                    <a:pt x="567740" y="1038123"/>
                  </a:lnTo>
                  <a:lnTo>
                    <a:pt x="558266" y="1028649"/>
                  </a:lnTo>
                  <a:lnTo>
                    <a:pt x="551853" y="1025994"/>
                  </a:lnTo>
                  <a:lnTo>
                    <a:pt x="545160" y="1025994"/>
                  </a:lnTo>
                  <a:lnTo>
                    <a:pt x="535330" y="1027976"/>
                  </a:lnTo>
                  <a:lnTo>
                    <a:pt x="527304" y="1033386"/>
                  </a:lnTo>
                  <a:lnTo>
                    <a:pt x="521893" y="1041412"/>
                  </a:lnTo>
                  <a:lnTo>
                    <a:pt x="519912" y="1051242"/>
                  </a:lnTo>
                  <a:lnTo>
                    <a:pt x="521893" y="1061072"/>
                  </a:lnTo>
                  <a:lnTo>
                    <a:pt x="527304" y="1069086"/>
                  </a:lnTo>
                  <a:lnTo>
                    <a:pt x="535330" y="1074496"/>
                  </a:lnTo>
                  <a:lnTo>
                    <a:pt x="545160" y="1076490"/>
                  </a:lnTo>
                  <a:lnTo>
                    <a:pt x="554977" y="1074496"/>
                  </a:lnTo>
                  <a:lnTo>
                    <a:pt x="563003" y="1069086"/>
                  </a:lnTo>
                  <a:lnTo>
                    <a:pt x="568413" y="1061072"/>
                  </a:lnTo>
                  <a:lnTo>
                    <a:pt x="570395" y="1051242"/>
                  </a:lnTo>
                  <a:lnTo>
                    <a:pt x="570395" y="1044549"/>
                  </a:lnTo>
                  <a:close/>
                </a:path>
                <a:path extrusionOk="0" h="1601470" w="744220">
                  <a:moveTo>
                    <a:pt x="570395" y="871245"/>
                  </a:moveTo>
                  <a:lnTo>
                    <a:pt x="567740" y="864819"/>
                  </a:lnTo>
                  <a:lnTo>
                    <a:pt x="558266" y="855345"/>
                  </a:lnTo>
                  <a:lnTo>
                    <a:pt x="551853" y="852690"/>
                  </a:lnTo>
                  <a:lnTo>
                    <a:pt x="545160" y="852690"/>
                  </a:lnTo>
                  <a:lnTo>
                    <a:pt x="535330" y="854671"/>
                  </a:lnTo>
                  <a:lnTo>
                    <a:pt x="527304" y="860082"/>
                  </a:lnTo>
                  <a:lnTo>
                    <a:pt x="521893" y="868108"/>
                  </a:lnTo>
                  <a:lnTo>
                    <a:pt x="519912" y="877938"/>
                  </a:lnTo>
                  <a:lnTo>
                    <a:pt x="521893" y="887768"/>
                  </a:lnTo>
                  <a:lnTo>
                    <a:pt x="527304" y="895781"/>
                  </a:lnTo>
                  <a:lnTo>
                    <a:pt x="535330" y="901192"/>
                  </a:lnTo>
                  <a:lnTo>
                    <a:pt x="545160" y="903185"/>
                  </a:lnTo>
                  <a:lnTo>
                    <a:pt x="554977" y="901192"/>
                  </a:lnTo>
                  <a:lnTo>
                    <a:pt x="563003" y="895781"/>
                  </a:lnTo>
                  <a:lnTo>
                    <a:pt x="568413" y="887768"/>
                  </a:lnTo>
                  <a:lnTo>
                    <a:pt x="570395" y="877938"/>
                  </a:lnTo>
                  <a:lnTo>
                    <a:pt x="570395" y="871245"/>
                  </a:lnTo>
                  <a:close/>
                </a:path>
                <a:path extrusionOk="0" h="1601470" w="744220">
                  <a:moveTo>
                    <a:pt x="570395" y="711771"/>
                  </a:moveTo>
                  <a:lnTo>
                    <a:pt x="567740" y="705345"/>
                  </a:lnTo>
                  <a:lnTo>
                    <a:pt x="558266" y="695871"/>
                  </a:lnTo>
                  <a:lnTo>
                    <a:pt x="551853" y="693216"/>
                  </a:lnTo>
                  <a:lnTo>
                    <a:pt x="545160" y="693216"/>
                  </a:lnTo>
                  <a:lnTo>
                    <a:pt x="535330" y="695198"/>
                  </a:lnTo>
                  <a:lnTo>
                    <a:pt x="527304" y="700608"/>
                  </a:lnTo>
                  <a:lnTo>
                    <a:pt x="521893" y="708634"/>
                  </a:lnTo>
                  <a:lnTo>
                    <a:pt x="519912" y="718464"/>
                  </a:lnTo>
                  <a:lnTo>
                    <a:pt x="521893" y="728281"/>
                  </a:lnTo>
                  <a:lnTo>
                    <a:pt x="527304" y="736307"/>
                  </a:lnTo>
                  <a:lnTo>
                    <a:pt x="535330" y="741718"/>
                  </a:lnTo>
                  <a:lnTo>
                    <a:pt x="545160" y="743712"/>
                  </a:lnTo>
                  <a:lnTo>
                    <a:pt x="554977" y="741718"/>
                  </a:lnTo>
                  <a:lnTo>
                    <a:pt x="563003" y="736307"/>
                  </a:lnTo>
                  <a:lnTo>
                    <a:pt x="568413" y="728281"/>
                  </a:lnTo>
                  <a:lnTo>
                    <a:pt x="570395" y="718464"/>
                  </a:lnTo>
                  <a:lnTo>
                    <a:pt x="570395" y="711771"/>
                  </a:lnTo>
                  <a:close/>
                </a:path>
                <a:path extrusionOk="0" h="1601470" w="744220">
                  <a:moveTo>
                    <a:pt x="570395" y="538467"/>
                  </a:moveTo>
                  <a:lnTo>
                    <a:pt x="567740" y="532041"/>
                  </a:lnTo>
                  <a:lnTo>
                    <a:pt x="558266" y="522566"/>
                  </a:lnTo>
                  <a:lnTo>
                    <a:pt x="551853" y="519912"/>
                  </a:lnTo>
                  <a:lnTo>
                    <a:pt x="545160" y="519912"/>
                  </a:lnTo>
                  <a:lnTo>
                    <a:pt x="535330" y="521893"/>
                  </a:lnTo>
                  <a:lnTo>
                    <a:pt x="527304" y="527304"/>
                  </a:lnTo>
                  <a:lnTo>
                    <a:pt x="521893" y="535330"/>
                  </a:lnTo>
                  <a:lnTo>
                    <a:pt x="519912" y="545160"/>
                  </a:lnTo>
                  <a:lnTo>
                    <a:pt x="521893" y="554990"/>
                  </a:lnTo>
                  <a:lnTo>
                    <a:pt x="527304" y="563003"/>
                  </a:lnTo>
                  <a:lnTo>
                    <a:pt x="535330" y="568413"/>
                  </a:lnTo>
                  <a:lnTo>
                    <a:pt x="545160" y="570407"/>
                  </a:lnTo>
                  <a:lnTo>
                    <a:pt x="554977" y="568413"/>
                  </a:lnTo>
                  <a:lnTo>
                    <a:pt x="563003" y="563003"/>
                  </a:lnTo>
                  <a:lnTo>
                    <a:pt x="568413" y="554990"/>
                  </a:lnTo>
                  <a:lnTo>
                    <a:pt x="570395" y="545160"/>
                  </a:lnTo>
                  <a:lnTo>
                    <a:pt x="570395" y="538467"/>
                  </a:lnTo>
                  <a:close/>
                </a:path>
                <a:path extrusionOk="0" h="1601470" w="744220">
                  <a:moveTo>
                    <a:pt x="570395" y="365163"/>
                  </a:moveTo>
                  <a:lnTo>
                    <a:pt x="567740" y="358736"/>
                  </a:lnTo>
                  <a:lnTo>
                    <a:pt x="558266" y="349262"/>
                  </a:lnTo>
                  <a:lnTo>
                    <a:pt x="551853" y="346608"/>
                  </a:lnTo>
                  <a:lnTo>
                    <a:pt x="545160" y="346608"/>
                  </a:lnTo>
                  <a:lnTo>
                    <a:pt x="535330" y="348589"/>
                  </a:lnTo>
                  <a:lnTo>
                    <a:pt x="527304" y="353999"/>
                  </a:lnTo>
                  <a:lnTo>
                    <a:pt x="521893" y="362026"/>
                  </a:lnTo>
                  <a:lnTo>
                    <a:pt x="519912" y="371856"/>
                  </a:lnTo>
                  <a:lnTo>
                    <a:pt x="521893" y="381685"/>
                  </a:lnTo>
                  <a:lnTo>
                    <a:pt x="527304" y="389699"/>
                  </a:lnTo>
                  <a:lnTo>
                    <a:pt x="535330" y="395109"/>
                  </a:lnTo>
                  <a:lnTo>
                    <a:pt x="545160" y="397103"/>
                  </a:lnTo>
                  <a:lnTo>
                    <a:pt x="554977" y="395109"/>
                  </a:lnTo>
                  <a:lnTo>
                    <a:pt x="563003" y="389699"/>
                  </a:lnTo>
                  <a:lnTo>
                    <a:pt x="568413" y="381685"/>
                  </a:lnTo>
                  <a:lnTo>
                    <a:pt x="570395" y="371856"/>
                  </a:lnTo>
                  <a:lnTo>
                    <a:pt x="570395" y="365163"/>
                  </a:lnTo>
                  <a:close/>
                </a:path>
                <a:path extrusionOk="0" h="1601470" w="744220">
                  <a:moveTo>
                    <a:pt x="570395" y="191858"/>
                  </a:moveTo>
                  <a:lnTo>
                    <a:pt x="567740" y="185432"/>
                  </a:lnTo>
                  <a:lnTo>
                    <a:pt x="558266" y="175958"/>
                  </a:lnTo>
                  <a:lnTo>
                    <a:pt x="551853" y="173304"/>
                  </a:lnTo>
                  <a:lnTo>
                    <a:pt x="545160" y="173304"/>
                  </a:lnTo>
                  <a:lnTo>
                    <a:pt x="535330" y="175285"/>
                  </a:lnTo>
                  <a:lnTo>
                    <a:pt x="527304" y="180695"/>
                  </a:lnTo>
                  <a:lnTo>
                    <a:pt x="521893" y="188722"/>
                  </a:lnTo>
                  <a:lnTo>
                    <a:pt x="519912" y="198551"/>
                  </a:lnTo>
                  <a:lnTo>
                    <a:pt x="521893" y="208381"/>
                  </a:lnTo>
                  <a:lnTo>
                    <a:pt x="527304" y="216395"/>
                  </a:lnTo>
                  <a:lnTo>
                    <a:pt x="535330" y="221805"/>
                  </a:lnTo>
                  <a:lnTo>
                    <a:pt x="545160" y="223799"/>
                  </a:lnTo>
                  <a:lnTo>
                    <a:pt x="554977" y="221805"/>
                  </a:lnTo>
                  <a:lnTo>
                    <a:pt x="563003" y="216395"/>
                  </a:lnTo>
                  <a:lnTo>
                    <a:pt x="568413" y="208381"/>
                  </a:lnTo>
                  <a:lnTo>
                    <a:pt x="570395" y="198551"/>
                  </a:lnTo>
                  <a:lnTo>
                    <a:pt x="570395" y="191858"/>
                  </a:lnTo>
                  <a:close/>
                </a:path>
                <a:path extrusionOk="0" h="1601470" w="744220">
                  <a:moveTo>
                    <a:pt x="570395" y="18554"/>
                  </a:moveTo>
                  <a:lnTo>
                    <a:pt x="567740" y="12128"/>
                  </a:lnTo>
                  <a:lnTo>
                    <a:pt x="558266" y="2667"/>
                  </a:lnTo>
                  <a:lnTo>
                    <a:pt x="551853" y="0"/>
                  </a:lnTo>
                  <a:lnTo>
                    <a:pt x="545160" y="0"/>
                  </a:lnTo>
                  <a:lnTo>
                    <a:pt x="535330" y="1981"/>
                  </a:lnTo>
                  <a:lnTo>
                    <a:pt x="527304" y="7391"/>
                  </a:lnTo>
                  <a:lnTo>
                    <a:pt x="521893" y="15417"/>
                  </a:lnTo>
                  <a:lnTo>
                    <a:pt x="519912" y="25247"/>
                  </a:lnTo>
                  <a:lnTo>
                    <a:pt x="521893" y="35077"/>
                  </a:lnTo>
                  <a:lnTo>
                    <a:pt x="527304" y="43091"/>
                  </a:lnTo>
                  <a:lnTo>
                    <a:pt x="535330" y="48501"/>
                  </a:lnTo>
                  <a:lnTo>
                    <a:pt x="545160" y="50495"/>
                  </a:lnTo>
                  <a:lnTo>
                    <a:pt x="554977" y="48501"/>
                  </a:lnTo>
                  <a:lnTo>
                    <a:pt x="563003" y="43091"/>
                  </a:lnTo>
                  <a:lnTo>
                    <a:pt x="568413" y="35077"/>
                  </a:lnTo>
                  <a:lnTo>
                    <a:pt x="570395" y="25247"/>
                  </a:lnTo>
                  <a:lnTo>
                    <a:pt x="570395" y="18554"/>
                  </a:lnTo>
                  <a:close/>
                </a:path>
                <a:path extrusionOk="0" h="1601470" w="744220">
                  <a:moveTo>
                    <a:pt x="743699" y="1569504"/>
                  </a:moveTo>
                  <a:lnTo>
                    <a:pt x="741045" y="1563090"/>
                  </a:lnTo>
                  <a:lnTo>
                    <a:pt x="731570" y="1553616"/>
                  </a:lnTo>
                  <a:lnTo>
                    <a:pt x="725157" y="1550962"/>
                  </a:lnTo>
                  <a:lnTo>
                    <a:pt x="718464" y="1550962"/>
                  </a:lnTo>
                  <a:lnTo>
                    <a:pt x="708634" y="1552943"/>
                  </a:lnTo>
                  <a:lnTo>
                    <a:pt x="700608" y="1558353"/>
                  </a:lnTo>
                  <a:lnTo>
                    <a:pt x="695198" y="1566379"/>
                  </a:lnTo>
                  <a:lnTo>
                    <a:pt x="693216" y="1576197"/>
                  </a:lnTo>
                  <a:lnTo>
                    <a:pt x="695198" y="1586026"/>
                  </a:lnTo>
                  <a:lnTo>
                    <a:pt x="700608" y="1594053"/>
                  </a:lnTo>
                  <a:lnTo>
                    <a:pt x="708634" y="1599463"/>
                  </a:lnTo>
                  <a:lnTo>
                    <a:pt x="718464" y="1601444"/>
                  </a:lnTo>
                  <a:lnTo>
                    <a:pt x="728281" y="1599463"/>
                  </a:lnTo>
                  <a:lnTo>
                    <a:pt x="736307" y="1594053"/>
                  </a:lnTo>
                  <a:lnTo>
                    <a:pt x="741718" y="1586026"/>
                  </a:lnTo>
                  <a:lnTo>
                    <a:pt x="743699" y="1576197"/>
                  </a:lnTo>
                  <a:lnTo>
                    <a:pt x="743699" y="1569504"/>
                  </a:lnTo>
                  <a:close/>
                </a:path>
                <a:path extrusionOk="0" h="1601470" w="744220">
                  <a:moveTo>
                    <a:pt x="743699" y="1396199"/>
                  </a:moveTo>
                  <a:lnTo>
                    <a:pt x="741045" y="1389786"/>
                  </a:lnTo>
                  <a:lnTo>
                    <a:pt x="731570" y="1380312"/>
                  </a:lnTo>
                  <a:lnTo>
                    <a:pt x="725157" y="1377657"/>
                  </a:lnTo>
                  <a:lnTo>
                    <a:pt x="718464" y="1377657"/>
                  </a:lnTo>
                  <a:lnTo>
                    <a:pt x="708634" y="1379639"/>
                  </a:lnTo>
                  <a:lnTo>
                    <a:pt x="700608" y="1385049"/>
                  </a:lnTo>
                  <a:lnTo>
                    <a:pt x="695198" y="1393075"/>
                  </a:lnTo>
                  <a:lnTo>
                    <a:pt x="693216" y="1402892"/>
                  </a:lnTo>
                  <a:lnTo>
                    <a:pt x="695198" y="1412722"/>
                  </a:lnTo>
                  <a:lnTo>
                    <a:pt x="700608" y="1420749"/>
                  </a:lnTo>
                  <a:lnTo>
                    <a:pt x="708634" y="1426159"/>
                  </a:lnTo>
                  <a:lnTo>
                    <a:pt x="718464" y="1428140"/>
                  </a:lnTo>
                  <a:lnTo>
                    <a:pt x="728281" y="1426159"/>
                  </a:lnTo>
                  <a:lnTo>
                    <a:pt x="736307" y="1420749"/>
                  </a:lnTo>
                  <a:lnTo>
                    <a:pt x="741718" y="1412722"/>
                  </a:lnTo>
                  <a:lnTo>
                    <a:pt x="743699" y="1402892"/>
                  </a:lnTo>
                  <a:lnTo>
                    <a:pt x="743699" y="1396199"/>
                  </a:lnTo>
                  <a:close/>
                </a:path>
                <a:path extrusionOk="0" h="1601470" w="744220">
                  <a:moveTo>
                    <a:pt x="743699" y="1222895"/>
                  </a:moveTo>
                  <a:lnTo>
                    <a:pt x="741045" y="1216482"/>
                  </a:lnTo>
                  <a:lnTo>
                    <a:pt x="731570" y="1207008"/>
                  </a:lnTo>
                  <a:lnTo>
                    <a:pt x="725157" y="1204353"/>
                  </a:lnTo>
                  <a:lnTo>
                    <a:pt x="718464" y="1204353"/>
                  </a:lnTo>
                  <a:lnTo>
                    <a:pt x="708634" y="1206334"/>
                  </a:lnTo>
                  <a:lnTo>
                    <a:pt x="700608" y="1211745"/>
                  </a:lnTo>
                  <a:lnTo>
                    <a:pt x="695198" y="1219771"/>
                  </a:lnTo>
                  <a:lnTo>
                    <a:pt x="693216" y="1229588"/>
                  </a:lnTo>
                  <a:lnTo>
                    <a:pt x="695198" y="1239418"/>
                  </a:lnTo>
                  <a:lnTo>
                    <a:pt x="700608" y="1247444"/>
                  </a:lnTo>
                  <a:lnTo>
                    <a:pt x="708634" y="1252855"/>
                  </a:lnTo>
                  <a:lnTo>
                    <a:pt x="718464" y="1254836"/>
                  </a:lnTo>
                  <a:lnTo>
                    <a:pt x="728281" y="1252855"/>
                  </a:lnTo>
                  <a:lnTo>
                    <a:pt x="736307" y="1247444"/>
                  </a:lnTo>
                  <a:lnTo>
                    <a:pt x="741718" y="1239418"/>
                  </a:lnTo>
                  <a:lnTo>
                    <a:pt x="743699" y="1229588"/>
                  </a:lnTo>
                  <a:lnTo>
                    <a:pt x="743699" y="1222895"/>
                  </a:lnTo>
                  <a:close/>
                </a:path>
                <a:path extrusionOk="0" h="1601470" w="744220">
                  <a:moveTo>
                    <a:pt x="743699" y="1049591"/>
                  </a:moveTo>
                  <a:lnTo>
                    <a:pt x="741045" y="1043178"/>
                  </a:lnTo>
                  <a:lnTo>
                    <a:pt x="731570" y="1033703"/>
                  </a:lnTo>
                  <a:lnTo>
                    <a:pt x="725157" y="1031049"/>
                  </a:lnTo>
                  <a:lnTo>
                    <a:pt x="718464" y="1031049"/>
                  </a:lnTo>
                  <a:lnTo>
                    <a:pt x="708634" y="1033030"/>
                  </a:lnTo>
                  <a:lnTo>
                    <a:pt x="700608" y="1038440"/>
                  </a:lnTo>
                  <a:lnTo>
                    <a:pt x="695198" y="1046467"/>
                  </a:lnTo>
                  <a:lnTo>
                    <a:pt x="693216" y="1056284"/>
                  </a:lnTo>
                  <a:lnTo>
                    <a:pt x="695198" y="1066114"/>
                  </a:lnTo>
                  <a:lnTo>
                    <a:pt x="700608" y="1074140"/>
                  </a:lnTo>
                  <a:lnTo>
                    <a:pt x="708634" y="1079550"/>
                  </a:lnTo>
                  <a:lnTo>
                    <a:pt x="718464" y="1081532"/>
                  </a:lnTo>
                  <a:lnTo>
                    <a:pt x="728281" y="1079550"/>
                  </a:lnTo>
                  <a:lnTo>
                    <a:pt x="736307" y="1074140"/>
                  </a:lnTo>
                  <a:lnTo>
                    <a:pt x="741718" y="1066114"/>
                  </a:lnTo>
                  <a:lnTo>
                    <a:pt x="743699" y="1056284"/>
                  </a:lnTo>
                  <a:lnTo>
                    <a:pt x="743699" y="1049591"/>
                  </a:lnTo>
                  <a:close/>
                </a:path>
                <a:path extrusionOk="0" h="1601470" w="744220">
                  <a:moveTo>
                    <a:pt x="743699" y="876287"/>
                  </a:moveTo>
                  <a:lnTo>
                    <a:pt x="741045" y="869873"/>
                  </a:lnTo>
                  <a:lnTo>
                    <a:pt x="731570" y="860399"/>
                  </a:lnTo>
                  <a:lnTo>
                    <a:pt x="725157" y="857745"/>
                  </a:lnTo>
                  <a:lnTo>
                    <a:pt x="718464" y="857745"/>
                  </a:lnTo>
                  <a:lnTo>
                    <a:pt x="708634" y="859726"/>
                  </a:lnTo>
                  <a:lnTo>
                    <a:pt x="700608" y="865136"/>
                  </a:lnTo>
                  <a:lnTo>
                    <a:pt x="695198" y="873163"/>
                  </a:lnTo>
                  <a:lnTo>
                    <a:pt x="693216" y="882992"/>
                  </a:lnTo>
                  <a:lnTo>
                    <a:pt x="695198" y="892810"/>
                  </a:lnTo>
                  <a:lnTo>
                    <a:pt x="700608" y="900836"/>
                  </a:lnTo>
                  <a:lnTo>
                    <a:pt x="708634" y="906246"/>
                  </a:lnTo>
                  <a:lnTo>
                    <a:pt x="718464" y="908227"/>
                  </a:lnTo>
                  <a:lnTo>
                    <a:pt x="728281" y="906246"/>
                  </a:lnTo>
                  <a:lnTo>
                    <a:pt x="736307" y="900836"/>
                  </a:lnTo>
                  <a:lnTo>
                    <a:pt x="741718" y="892810"/>
                  </a:lnTo>
                  <a:lnTo>
                    <a:pt x="743699" y="882992"/>
                  </a:lnTo>
                  <a:lnTo>
                    <a:pt x="743699" y="876287"/>
                  </a:lnTo>
                  <a:close/>
                </a:path>
                <a:path extrusionOk="0" h="1601470" w="744220">
                  <a:moveTo>
                    <a:pt x="743699" y="716813"/>
                  </a:moveTo>
                  <a:lnTo>
                    <a:pt x="741045" y="710399"/>
                  </a:lnTo>
                  <a:lnTo>
                    <a:pt x="731570" y="700925"/>
                  </a:lnTo>
                  <a:lnTo>
                    <a:pt x="725157" y="698271"/>
                  </a:lnTo>
                  <a:lnTo>
                    <a:pt x="718464" y="698271"/>
                  </a:lnTo>
                  <a:lnTo>
                    <a:pt x="708634" y="700252"/>
                  </a:lnTo>
                  <a:lnTo>
                    <a:pt x="700608" y="705662"/>
                  </a:lnTo>
                  <a:lnTo>
                    <a:pt x="695198" y="713689"/>
                  </a:lnTo>
                  <a:lnTo>
                    <a:pt x="693216" y="723506"/>
                  </a:lnTo>
                  <a:lnTo>
                    <a:pt x="695198" y="733336"/>
                  </a:lnTo>
                  <a:lnTo>
                    <a:pt x="700608" y="741362"/>
                  </a:lnTo>
                  <a:lnTo>
                    <a:pt x="708634" y="746772"/>
                  </a:lnTo>
                  <a:lnTo>
                    <a:pt x="718464" y="748753"/>
                  </a:lnTo>
                  <a:lnTo>
                    <a:pt x="728281" y="746772"/>
                  </a:lnTo>
                  <a:lnTo>
                    <a:pt x="736307" y="741362"/>
                  </a:lnTo>
                  <a:lnTo>
                    <a:pt x="741718" y="733336"/>
                  </a:lnTo>
                  <a:lnTo>
                    <a:pt x="743699" y="723506"/>
                  </a:lnTo>
                  <a:lnTo>
                    <a:pt x="743699" y="716813"/>
                  </a:lnTo>
                  <a:close/>
                </a:path>
                <a:path extrusionOk="0" h="1601470" w="744220">
                  <a:moveTo>
                    <a:pt x="743699" y="543509"/>
                  </a:moveTo>
                  <a:lnTo>
                    <a:pt x="741045" y="537095"/>
                  </a:lnTo>
                  <a:lnTo>
                    <a:pt x="731570" y="527621"/>
                  </a:lnTo>
                  <a:lnTo>
                    <a:pt x="725157" y="524967"/>
                  </a:lnTo>
                  <a:lnTo>
                    <a:pt x="718464" y="524967"/>
                  </a:lnTo>
                  <a:lnTo>
                    <a:pt x="708634" y="526948"/>
                  </a:lnTo>
                  <a:lnTo>
                    <a:pt x="700608" y="532358"/>
                  </a:lnTo>
                  <a:lnTo>
                    <a:pt x="695198" y="540385"/>
                  </a:lnTo>
                  <a:lnTo>
                    <a:pt x="693216" y="550202"/>
                  </a:lnTo>
                  <a:lnTo>
                    <a:pt x="695198" y="560031"/>
                  </a:lnTo>
                  <a:lnTo>
                    <a:pt x="700608" y="568058"/>
                  </a:lnTo>
                  <a:lnTo>
                    <a:pt x="708634" y="573468"/>
                  </a:lnTo>
                  <a:lnTo>
                    <a:pt x="718464" y="575449"/>
                  </a:lnTo>
                  <a:lnTo>
                    <a:pt x="728281" y="573468"/>
                  </a:lnTo>
                  <a:lnTo>
                    <a:pt x="736307" y="568058"/>
                  </a:lnTo>
                  <a:lnTo>
                    <a:pt x="741718" y="560031"/>
                  </a:lnTo>
                  <a:lnTo>
                    <a:pt x="743699" y="550202"/>
                  </a:lnTo>
                  <a:lnTo>
                    <a:pt x="743699" y="543509"/>
                  </a:lnTo>
                  <a:close/>
                </a:path>
                <a:path extrusionOk="0" h="1601470" w="744220">
                  <a:moveTo>
                    <a:pt x="743699" y="370205"/>
                  </a:moveTo>
                  <a:lnTo>
                    <a:pt x="741045" y="363791"/>
                  </a:lnTo>
                  <a:lnTo>
                    <a:pt x="731570" y="354317"/>
                  </a:lnTo>
                  <a:lnTo>
                    <a:pt x="725157" y="351663"/>
                  </a:lnTo>
                  <a:lnTo>
                    <a:pt x="718464" y="351663"/>
                  </a:lnTo>
                  <a:lnTo>
                    <a:pt x="708634" y="353644"/>
                  </a:lnTo>
                  <a:lnTo>
                    <a:pt x="700608" y="359054"/>
                  </a:lnTo>
                  <a:lnTo>
                    <a:pt x="695198" y="367080"/>
                  </a:lnTo>
                  <a:lnTo>
                    <a:pt x="693216" y="376910"/>
                  </a:lnTo>
                  <a:lnTo>
                    <a:pt x="695198" y="386727"/>
                  </a:lnTo>
                  <a:lnTo>
                    <a:pt x="700608" y="394754"/>
                  </a:lnTo>
                  <a:lnTo>
                    <a:pt x="708634" y="400164"/>
                  </a:lnTo>
                  <a:lnTo>
                    <a:pt x="718464" y="402145"/>
                  </a:lnTo>
                  <a:lnTo>
                    <a:pt x="728281" y="400164"/>
                  </a:lnTo>
                  <a:lnTo>
                    <a:pt x="736307" y="394754"/>
                  </a:lnTo>
                  <a:lnTo>
                    <a:pt x="741718" y="386727"/>
                  </a:lnTo>
                  <a:lnTo>
                    <a:pt x="743699" y="376910"/>
                  </a:lnTo>
                  <a:lnTo>
                    <a:pt x="743699" y="370205"/>
                  </a:lnTo>
                  <a:close/>
                </a:path>
                <a:path extrusionOk="0" h="1601470" w="744220">
                  <a:moveTo>
                    <a:pt x="743699" y="196900"/>
                  </a:moveTo>
                  <a:lnTo>
                    <a:pt x="741045" y="190487"/>
                  </a:lnTo>
                  <a:lnTo>
                    <a:pt x="731570" y="181013"/>
                  </a:lnTo>
                  <a:lnTo>
                    <a:pt x="725157" y="178358"/>
                  </a:lnTo>
                  <a:lnTo>
                    <a:pt x="718464" y="178358"/>
                  </a:lnTo>
                  <a:lnTo>
                    <a:pt x="708634" y="180340"/>
                  </a:lnTo>
                  <a:lnTo>
                    <a:pt x="700608" y="185750"/>
                  </a:lnTo>
                  <a:lnTo>
                    <a:pt x="695198" y="193776"/>
                  </a:lnTo>
                  <a:lnTo>
                    <a:pt x="693216" y="203606"/>
                  </a:lnTo>
                  <a:lnTo>
                    <a:pt x="695198" y="213423"/>
                  </a:lnTo>
                  <a:lnTo>
                    <a:pt x="700608" y="221449"/>
                  </a:lnTo>
                  <a:lnTo>
                    <a:pt x="708634" y="226860"/>
                  </a:lnTo>
                  <a:lnTo>
                    <a:pt x="718464" y="228841"/>
                  </a:lnTo>
                  <a:lnTo>
                    <a:pt x="728281" y="226860"/>
                  </a:lnTo>
                  <a:lnTo>
                    <a:pt x="736307" y="221449"/>
                  </a:lnTo>
                  <a:lnTo>
                    <a:pt x="741718" y="213423"/>
                  </a:lnTo>
                  <a:lnTo>
                    <a:pt x="743699" y="203606"/>
                  </a:lnTo>
                  <a:lnTo>
                    <a:pt x="743699" y="196900"/>
                  </a:lnTo>
                  <a:close/>
                </a:path>
                <a:path extrusionOk="0" h="1601470" w="744220">
                  <a:moveTo>
                    <a:pt x="743699" y="23596"/>
                  </a:moveTo>
                  <a:lnTo>
                    <a:pt x="741045" y="17183"/>
                  </a:lnTo>
                  <a:lnTo>
                    <a:pt x="731570" y="7708"/>
                  </a:lnTo>
                  <a:lnTo>
                    <a:pt x="725157" y="5054"/>
                  </a:lnTo>
                  <a:lnTo>
                    <a:pt x="718464" y="5054"/>
                  </a:lnTo>
                  <a:lnTo>
                    <a:pt x="708634" y="7035"/>
                  </a:lnTo>
                  <a:lnTo>
                    <a:pt x="700608" y="12446"/>
                  </a:lnTo>
                  <a:lnTo>
                    <a:pt x="695198" y="20472"/>
                  </a:lnTo>
                  <a:lnTo>
                    <a:pt x="693216" y="30302"/>
                  </a:lnTo>
                  <a:lnTo>
                    <a:pt x="695198" y="40119"/>
                  </a:lnTo>
                  <a:lnTo>
                    <a:pt x="700608" y="48145"/>
                  </a:lnTo>
                  <a:lnTo>
                    <a:pt x="708634" y="53555"/>
                  </a:lnTo>
                  <a:lnTo>
                    <a:pt x="718464" y="55537"/>
                  </a:lnTo>
                  <a:lnTo>
                    <a:pt x="728281" y="53555"/>
                  </a:lnTo>
                  <a:lnTo>
                    <a:pt x="736307" y="48145"/>
                  </a:lnTo>
                  <a:lnTo>
                    <a:pt x="741718" y="40119"/>
                  </a:lnTo>
                  <a:lnTo>
                    <a:pt x="743699" y="30302"/>
                  </a:lnTo>
                  <a:lnTo>
                    <a:pt x="743699" y="23596"/>
                  </a:lnTo>
                  <a:close/>
                </a:path>
              </a:pathLst>
            </a:custGeom>
            <a:solidFill>
              <a:srgbClr val="E6F4FC"/>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09" name="Google Shape;609;p12"/>
            <p:cNvPicPr preferRelativeResize="0"/>
            <p:nvPr/>
          </p:nvPicPr>
          <p:blipFill rotWithShape="1">
            <a:blip r:embed="rId5">
              <a:alphaModFix/>
            </a:blip>
            <a:srcRect b="0" l="0" r="0" t="0"/>
            <a:stretch/>
          </p:blipFill>
          <p:spPr>
            <a:xfrm>
              <a:off x="327675" y="4257512"/>
              <a:ext cx="1080876" cy="314498"/>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71" name="Shape 171"/>
        <p:cNvGrpSpPr/>
        <p:nvPr/>
      </p:nvGrpSpPr>
      <p:grpSpPr>
        <a:xfrm>
          <a:off x="0" y="0"/>
          <a:ext cx="0" cy="0"/>
          <a:chOff x="0" y="0"/>
          <a:chExt cx="0" cy="0"/>
        </a:xfrm>
      </p:grpSpPr>
      <p:grpSp>
        <p:nvGrpSpPr>
          <p:cNvPr id="172" name="Google Shape;172;p3"/>
          <p:cNvGrpSpPr/>
          <p:nvPr/>
        </p:nvGrpSpPr>
        <p:grpSpPr>
          <a:xfrm>
            <a:off x="3085250" y="5100"/>
            <a:ext cx="6058746" cy="5138399"/>
            <a:chOff x="3085250" y="5100"/>
            <a:chExt cx="6058746" cy="5138399"/>
          </a:xfrm>
        </p:grpSpPr>
        <p:pic>
          <p:nvPicPr>
            <p:cNvPr id="173" name="Google Shape;173;p3"/>
            <p:cNvPicPr preferRelativeResize="0"/>
            <p:nvPr/>
          </p:nvPicPr>
          <p:blipFill rotWithShape="1">
            <a:blip r:embed="rId3">
              <a:alphaModFix/>
            </a:blip>
            <a:srcRect b="0" l="0" r="0" t="0"/>
            <a:stretch/>
          </p:blipFill>
          <p:spPr>
            <a:xfrm>
              <a:off x="3550575" y="7678"/>
              <a:ext cx="5593421" cy="5135821"/>
            </a:xfrm>
            <a:prstGeom prst="rect">
              <a:avLst/>
            </a:prstGeom>
            <a:noFill/>
            <a:ln>
              <a:noFill/>
            </a:ln>
          </p:spPr>
        </p:pic>
        <p:pic>
          <p:nvPicPr>
            <p:cNvPr id="174" name="Google Shape;174;p3"/>
            <p:cNvPicPr preferRelativeResize="0"/>
            <p:nvPr/>
          </p:nvPicPr>
          <p:blipFill rotWithShape="1">
            <a:blip r:embed="rId4">
              <a:alphaModFix/>
            </a:blip>
            <a:srcRect b="0" l="0" r="0" t="0"/>
            <a:stretch/>
          </p:blipFill>
          <p:spPr>
            <a:xfrm>
              <a:off x="3085250" y="5100"/>
              <a:ext cx="4208149" cy="5138399"/>
            </a:xfrm>
            <a:prstGeom prst="rect">
              <a:avLst/>
            </a:prstGeom>
            <a:noFill/>
            <a:ln>
              <a:noFill/>
            </a:ln>
          </p:spPr>
        </p:pic>
      </p:grpSp>
      <p:sp>
        <p:nvSpPr>
          <p:cNvPr id="175" name="Google Shape;175;p3"/>
          <p:cNvSpPr txBox="1"/>
          <p:nvPr>
            <p:ph type="title"/>
          </p:nvPr>
        </p:nvSpPr>
        <p:spPr>
          <a:xfrm>
            <a:off x="1343850" y="1730450"/>
            <a:ext cx="3405600" cy="563100"/>
          </a:xfrm>
          <a:prstGeom prst="rect">
            <a:avLst/>
          </a:prstGeom>
          <a:noFill/>
          <a:ln>
            <a:noFill/>
          </a:ln>
        </p:spPr>
        <p:txBody>
          <a:bodyPr anchorCtr="0" anchor="t" bIns="0" lIns="0" spcFirstLastPara="1" rIns="0" wrap="square" tIns="8875">
            <a:spAutoFit/>
          </a:bodyPr>
          <a:lstStyle/>
          <a:p>
            <a:pPr indent="0" lvl="0" marL="12700" marR="5080" rtl="0" algn="l">
              <a:lnSpc>
                <a:spcPct val="100699"/>
              </a:lnSpc>
              <a:spcBef>
                <a:spcPts val="0"/>
              </a:spcBef>
              <a:spcAft>
                <a:spcPts val="0"/>
              </a:spcAft>
              <a:buSzPts val="1400"/>
              <a:buNone/>
            </a:pPr>
            <a:r>
              <a:rPr lang="en-US" sz="3600"/>
              <a:t>¿Qué es Fiori?</a:t>
            </a:r>
            <a:endParaRPr sz="3600"/>
          </a:p>
        </p:txBody>
      </p:sp>
      <p:sp>
        <p:nvSpPr>
          <p:cNvPr id="176" name="Google Shape;176;p3"/>
          <p:cNvSpPr/>
          <p:nvPr/>
        </p:nvSpPr>
        <p:spPr>
          <a:xfrm>
            <a:off x="1122225" y="1802650"/>
            <a:ext cx="0" cy="1023619"/>
          </a:xfrm>
          <a:custGeom>
            <a:rect b="b" l="l" r="r" t="t"/>
            <a:pathLst>
              <a:path extrusionOk="0" h="1023619" w="120000">
                <a:moveTo>
                  <a:pt x="0" y="0"/>
                </a:moveTo>
                <a:lnTo>
                  <a:pt x="0" y="1023299"/>
                </a:lnTo>
              </a:path>
            </a:pathLst>
          </a:custGeom>
          <a:noFill/>
          <a:ln cap="flat" cmpd="sng" w="76175">
            <a:solidFill>
              <a:srgbClr val="FFE60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7" name="Google Shape;177;p3"/>
          <p:cNvPicPr preferRelativeResize="0"/>
          <p:nvPr/>
        </p:nvPicPr>
        <p:blipFill rotWithShape="1">
          <a:blip r:embed="rId5">
            <a:alphaModFix/>
          </a:blip>
          <a:srcRect b="0" l="0" r="0" t="0"/>
          <a:stretch/>
        </p:blipFill>
        <p:spPr>
          <a:xfrm>
            <a:off x="876549" y="1820111"/>
            <a:ext cx="66599" cy="66599"/>
          </a:xfrm>
          <a:prstGeom prst="rect">
            <a:avLst/>
          </a:prstGeom>
          <a:noFill/>
          <a:ln>
            <a:noFill/>
          </a:ln>
        </p:spPr>
      </p:pic>
      <p:pic>
        <p:nvPicPr>
          <p:cNvPr id="178" name="Google Shape;178;p3"/>
          <p:cNvPicPr preferRelativeResize="0"/>
          <p:nvPr/>
        </p:nvPicPr>
        <p:blipFill rotWithShape="1">
          <a:blip r:embed="rId5">
            <a:alphaModFix/>
          </a:blip>
          <a:srcRect b="0" l="0" r="0" t="0"/>
          <a:stretch/>
        </p:blipFill>
        <p:spPr>
          <a:xfrm>
            <a:off x="647949" y="1813449"/>
            <a:ext cx="66599" cy="66599"/>
          </a:xfrm>
          <a:prstGeom prst="rect">
            <a:avLst/>
          </a:prstGeom>
          <a:noFill/>
          <a:ln>
            <a:noFill/>
          </a:ln>
        </p:spPr>
      </p:pic>
      <p:pic>
        <p:nvPicPr>
          <p:cNvPr id="179" name="Google Shape;179;p3"/>
          <p:cNvPicPr preferRelativeResize="0"/>
          <p:nvPr/>
        </p:nvPicPr>
        <p:blipFill rotWithShape="1">
          <a:blip r:embed="rId5">
            <a:alphaModFix/>
          </a:blip>
          <a:srcRect b="0" l="0" r="0" t="0"/>
          <a:stretch/>
        </p:blipFill>
        <p:spPr>
          <a:xfrm>
            <a:off x="419349" y="1813449"/>
            <a:ext cx="66599" cy="66599"/>
          </a:xfrm>
          <a:prstGeom prst="rect">
            <a:avLst/>
          </a:prstGeom>
          <a:noFill/>
          <a:ln>
            <a:noFill/>
          </a:ln>
        </p:spPr>
      </p:pic>
      <p:pic>
        <p:nvPicPr>
          <p:cNvPr id="180" name="Google Shape;180;p3"/>
          <p:cNvPicPr preferRelativeResize="0"/>
          <p:nvPr/>
        </p:nvPicPr>
        <p:blipFill rotWithShape="1">
          <a:blip r:embed="rId5">
            <a:alphaModFix/>
          </a:blip>
          <a:srcRect b="0" l="0" r="0" t="0"/>
          <a:stretch/>
        </p:blipFill>
        <p:spPr>
          <a:xfrm>
            <a:off x="190749" y="1813449"/>
            <a:ext cx="66599" cy="66599"/>
          </a:xfrm>
          <a:prstGeom prst="rect">
            <a:avLst/>
          </a:prstGeom>
          <a:noFill/>
          <a:ln>
            <a:noFill/>
          </a:ln>
        </p:spPr>
      </p:pic>
      <p:sp>
        <p:nvSpPr>
          <p:cNvPr id="181" name="Google Shape;181;p3"/>
          <p:cNvSpPr/>
          <p:nvPr/>
        </p:nvSpPr>
        <p:spPr>
          <a:xfrm>
            <a:off x="0" y="18138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2" name="Google Shape;182;p3"/>
          <p:cNvPicPr preferRelativeResize="0"/>
          <p:nvPr/>
        </p:nvPicPr>
        <p:blipFill rotWithShape="1">
          <a:blip r:embed="rId5">
            <a:alphaModFix/>
          </a:blip>
          <a:srcRect b="0" l="0" r="0" t="0"/>
          <a:stretch/>
        </p:blipFill>
        <p:spPr>
          <a:xfrm>
            <a:off x="876549" y="2048711"/>
            <a:ext cx="66599" cy="66599"/>
          </a:xfrm>
          <a:prstGeom prst="rect">
            <a:avLst/>
          </a:prstGeom>
          <a:noFill/>
          <a:ln>
            <a:noFill/>
          </a:ln>
        </p:spPr>
      </p:pic>
      <p:pic>
        <p:nvPicPr>
          <p:cNvPr id="183" name="Google Shape;183;p3"/>
          <p:cNvPicPr preferRelativeResize="0"/>
          <p:nvPr/>
        </p:nvPicPr>
        <p:blipFill rotWithShape="1">
          <a:blip r:embed="rId5">
            <a:alphaModFix/>
          </a:blip>
          <a:srcRect b="0" l="0" r="0" t="0"/>
          <a:stretch/>
        </p:blipFill>
        <p:spPr>
          <a:xfrm>
            <a:off x="647949" y="2042049"/>
            <a:ext cx="66599" cy="66599"/>
          </a:xfrm>
          <a:prstGeom prst="rect">
            <a:avLst/>
          </a:prstGeom>
          <a:noFill/>
          <a:ln>
            <a:noFill/>
          </a:ln>
        </p:spPr>
      </p:pic>
      <p:pic>
        <p:nvPicPr>
          <p:cNvPr id="184" name="Google Shape;184;p3"/>
          <p:cNvPicPr preferRelativeResize="0"/>
          <p:nvPr/>
        </p:nvPicPr>
        <p:blipFill rotWithShape="1">
          <a:blip r:embed="rId5">
            <a:alphaModFix/>
          </a:blip>
          <a:srcRect b="0" l="0" r="0" t="0"/>
          <a:stretch/>
        </p:blipFill>
        <p:spPr>
          <a:xfrm>
            <a:off x="419349" y="2042049"/>
            <a:ext cx="66599" cy="66599"/>
          </a:xfrm>
          <a:prstGeom prst="rect">
            <a:avLst/>
          </a:prstGeom>
          <a:noFill/>
          <a:ln>
            <a:noFill/>
          </a:ln>
        </p:spPr>
      </p:pic>
      <p:pic>
        <p:nvPicPr>
          <p:cNvPr id="185" name="Google Shape;185;p3"/>
          <p:cNvPicPr preferRelativeResize="0"/>
          <p:nvPr/>
        </p:nvPicPr>
        <p:blipFill rotWithShape="1">
          <a:blip r:embed="rId5">
            <a:alphaModFix/>
          </a:blip>
          <a:srcRect b="0" l="0" r="0" t="0"/>
          <a:stretch/>
        </p:blipFill>
        <p:spPr>
          <a:xfrm>
            <a:off x="190749" y="2042049"/>
            <a:ext cx="66599" cy="66599"/>
          </a:xfrm>
          <a:prstGeom prst="rect">
            <a:avLst/>
          </a:prstGeom>
          <a:noFill/>
          <a:ln>
            <a:noFill/>
          </a:ln>
        </p:spPr>
      </p:pic>
      <p:sp>
        <p:nvSpPr>
          <p:cNvPr id="186" name="Google Shape;186;p3"/>
          <p:cNvSpPr/>
          <p:nvPr/>
        </p:nvSpPr>
        <p:spPr>
          <a:xfrm>
            <a:off x="0" y="20424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7" name="Google Shape;187;p3"/>
          <p:cNvPicPr preferRelativeResize="0"/>
          <p:nvPr/>
        </p:nvPicPr>
        <p:blipFill rotWithShape="1">
          <a:blip r:embed="rId5">
            <a:alphaModFix/>
          </a:blip>
          <a:srcRect b="0" l="0" r="0" t="0"/>
          <a:stretch/>
        </p:blipFill>
        <p:spPr>
          <a:xfrm>
            <a:off x="876549" y="2277311"/>
            <a:ext cx="66599" cy="66599"/>
          </a:xfrm>
          <a:prstGeom prst="rect">
            <a:avLst/>
          </a:prstGeom>
          <a:noFill/>
          <a:ln>
            <a:noFill/>
          </a:ln>
        </p:spPr>
      </p:pic>
      <p:pic>
        <p:nvPicPr>
          <p:cNvPr id="188" name="Google Shape;188;p3"/>
          <p:cNvPicPr preferRelativeResize="0"/>
          <p:nvPr/>
        </p:nvPicPr>
        <p:blipFill rotWithShape="1">
          <a:blip r:embed="rId5">
            <a:alphaModFix/>
          </a:blip>
          <a:srcRect b="0" l="0" r="0" t="0"/>
          <a:stretch/>
        </p:blipFill>
        <p:spPr>
          <a:xfrm>
            <a:off x="647949" y="2270649"/>
            <a:ext cx="66599" cy="66599"/>
          </a:xfrm>
          <a:prstGeom prst="rect">
            <a:avLst/>
          </a:prstGeom>
          <a:noFill/>
          <a:ln>
            <a:noFill/>
          </a:ln>
        </p:spPr>
      </p:pic>
      <p:pic>
        <p:nvPicPr>
          <p:cNvPr id="189" name="Google Shape;189;p3"/>
          <p:cNvPicPr preferRelativeResize="0"/>
          <p:nvPr/>
        </p:nvPicPr>
        <p:blipFill rotWithShape="1">
          <a:blip r:embed="rId5">
            <a:alphaModFix/>
          </a:blip>
          <a:srcRect b="0" l="0" r="0" t="0"/>
          <a:stretch/>
        </p:blipFill>
        <p:spPr>
          <a:xfrm>
            <a:off x="419349" y="2270649"/>
            <a:ext cx="66599" cy="66599"/>
          </a:xfrm>
          <a:prstGeom prst="rect">
            <a:avLst/>
          </a:prstGeom>
          <a:noFill/>
          <a:ln>
            <a:noFill/>
          </a:ln>
        </p:spPr>
      </p:pic>
      <p:pic>
        <p:nvPicPr>
          <p:cNvPr id="190" name="Google Shape;190;p3"/>
          <p:cNvPicPr preferRelativeResize="0"/>
          <p:nvPr/>
        </p:nvPicPr>
        <p:blipFill rotWithShape="1">
          <a:blip r:embed="rId5">
            <a:alphaModFix/>
          </a:blip>
          <a:srcRect b="0" l="0" r="0" t="0"/>
          <a:stretch/>
        </p:blipFill>
        <p:spPr>
          <a:xfrm>
            <a:off x="190749" y="2270649"/>
            <a:ext cx="66599" cy="66599"/>
          </a:xfrm>
          <a:prstGeom prst="rect">
            <a:avLst/>
          </a:prstGeom>
          <a:noFill/>
          <a:ln>
            <a:noFill/>
          </a:ln>
        </p:spPr>
      </p:pic>
      <p:sp>
        <p:nvSpPr>
          <p:cNvPr id="191" name="Google Shape;191;p3"/>
          <p:cNvSpPr/>
          <p:nvPr/>
        </p:nvSpPr>
        <p:spPr>
          <a:xfrm>
            <a:off x="0" y="22710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2" name="Google Shape;192;p3"/>
          <p:cNvPicPr preferRelativeResize="0"/>
          <p:nvPr/>
        </p:nvPicPr>
        <p:blipFill rotWithShape="1">
          <a:blip r:embed="rId5">
            <a:alphaModFix/>
          </a:blip>
          <a:srcRect b="0" l="0" r="0" t="0"/>
          <a:stretch/>
        </p:blipFill>
        <p:spPr>
          <a:xfrm>
            <a:off x="876549" y="2505911"/>
            <a:ext cx="66599" cy="66599"/>
          </a:xfrm>
          <a:prstGeom prst="rect">
            <a:avLst/>
          </a:prstGeom>
          <a:noFill/>
          <a:ln>
            <a:noFill/>
          </a:ln>
        </p:spPr>
      </p:pic>
      <p:pic>
        <p:nvPicPr>
          <p:cNvPr id="193" name="Google Shape;193;p3"/>
          <p:cNvPicPr preferRelativeResize="0"/>
          <p:nvPr/>
        </p:nvPicPr>
        <p:blipFill rotWithShape="1">
          <a:blip r:embed="rId5">
            <a:alphaModFix/>
          </a:blip>
          <a:srcRect b="0" l="0" r="0" t="0"/>
          <a:stretch/>
        </p:blipFill>
        <p:spPr>
          <a:xfrm>
            <a:off x="647949" y="2499249"/>
            <a:ext cx="66599" cy="66599"/>
          </a:xfrm>
          <a:prstGeom prst="rect">
            <a:avLst/>
          </a:prstGeom>
          <a:noFill/>
          <a:ln>
            <a:noFill/>
          </a:ln>
        </p:spPr>
      </p:pic>
      <p:pic>
        <p:nvPicPr>
          <p:cNvPr id="194" name="Google Shape;194;p3"/>
          <p:cNvPicPr preferRelativeResize="0"/>
          <p:nvPr/>
        </p:nvPicPr>
        <p:blipFill rotWithShape="1">
          <a:blip r:embed="rId5">
            <a:alphaModFix/>
          </a:blip>
          <a:srcRect b="0" l="0" r="0" t="0"/>
          <a:stretch/>
        </p:blipFill>
        <p:spPr>
          <a:xfrm>
            <a:off x="419349" y="2499249"/>
            <a:ext cx="66599" cy="66599"/>
          </a:xfrm>
          <a:prstGeom prst="rect">
            <a:avLst/>
          </a:prstGeom>
          <a:noFill/>
          <a:ln>
            <a:noFill/>
          </a:ln>
        </p:spPr>
      </p:pic>
      <p:pic>
        <p:nvPicPr>
          <p:cNvPr id="195" name="Google Shape;195;p3"/>
          <p:cNvPicPr preferRelativeResize="0"/>
          <p:nvPr/>
        </p:nvPicPr>
        <p:blipFill rotWithShape="1">
          <a:blip r:embed="rId5">
            <a:alphaModFix/>
          </a:blip>
          <a:srcRect b="0" l="0" r="0" t="0"/>
          <a:stretch/>
        </p:blipFill>
        <p:spPr>
          <a:xfrm>
            <a:off x="190749" y="2499249"/>
            <a:ext cx="66599" cy="66599"/>
          </a:xfrm>
          <a:prstGeom prst="rect">
            <a:avLst/>
          </a:prstGeom>
          <a:noFill/>
          <a:ln>
            <a:noFill/>
          </a:ln>
        </p:spPr>
      </p:pic>
      <p:sp>
        <p:nvSpPr>
          <p:cNvPr id="196" name="Google Shape;196;p3"/>
          <p:cNvSpPr/>
          <p:nvPr/>
        </p:nvSpPr>
        <p:spPr>
          <a:xfrm>
            <a:off x="0" y="24996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7" name="Google Shape;197;p3"/>
          <p:cNvPicPr preferRelativeResize="0"/>
          <p:nvPr/>
        </p:nvPicPr>
        <p:blipFill rotWithShape="1">
          <a:blip r:embed="rId5">
            <a:alphaModFix/>
          </a:blip>
          <a:srcRect b="0" l="0" r="0" t="0"/>
          <a:stretch/>
        </p:blipFill>
        <p:spPr>
          <a:xfrm>
            <a:off x="647949" y="2727849"/>
            <a:ext cx="66599" cy="66599"/>
          </a:xfrm>
          <a:prstGeom prst="rect">
            <a:avLst/>
          </a:prstGeom>
          <a:noFill/>
          <a:ln>
            <a:noFill/>
          </a:ln>
        </p:spPr>
      </p:pic>
      <p:pic>
        <p:nvPicPr>
          <p:cNvPr id="198" name="Google Shape;198;p3"/>
          <p:cNvPicPr preferRelativeResize="0"/>
          <p:nvPr/>
        </p:nvPicPr>
        <p:blipFill rotWithShape="1">
          <a:blip r:embed="rId5">
            <a:alphaModFix/>
          </a:blip>
          <a:srcRect b="0" l="0" r="0" t="0"/>
          <a:stretch/>
        </p:blipFill>
        <p:spPr>
          <a:xfrm>
            <a:off x="876549" y="2734511"/>
            <a:ext cx="66599" cy="66599"/>
          </a:xfrm>
          <a:prstGeom prst="rect">
            <a:avLst/>
          </a:prstGeom>
          <a:noFill/>
          <a:ln>
            <a:noFill/>
          </a:ln>
        </p:spPr>
      </p:pic>
      <p:pic>
        <p:nvPicPr>
          <p:cNvPr id="199" name="Google Shape;199;p3"/>
          <p:cNvPicPr preferRelativeResize="0"/>
          <p:nvPr/>
        </p:nvPicPr>
        <p:blipFill rotWithShape="1">
          <a:blip r:embed="rId5">
            <a:alphaModFix/>
          </a:blip>
          <a:srcRect b="0" l="0" r="0" t="0"/>
          <a:stretch/>
        </p:blipFill>
        <p:spPr>
          <a:xfrm>
            <a:off x="419349" y="2727849"/>
            <a:ext cx="66599" cy="66599"/>
          </a:xfrm>
          <a:prstGeom prst="rect">
            <a:avLst/>
          </a:prstGeom>
          <a:noFill/>
          <a:ln>
            <a:noFill/>
          </a:ln>
        </p:spPr>
      </p:pic>
      <p:pic>
        <p:nvPicPr>
          <p:cNvPr id="200" name="Google Shape;200;p3"/>
          <p:cNvPicPr preferRelativeResize="0"/>
          <p:nvPr/>
        </p:nvPicPr>
        <p:blipFill rotWithShape="1">
          <a:blip r:embed="rId5">
            <a:alphaModFix/>
          </a:blip>
          <a:srcRect b="0" l="0" r="0" t="0"/>
          <a:stretch/>
        </p:blipFill>
        <p:spPr>
          <a:xfrm>
            <a:off x="190749" y="2727849"/>
            <a:ext cx="66599" cy="66599"/>
          </a:xfrm>
          <a:prstGeom prst="rect">
            <a:avLst/>
          </a:prstGeom>
          <a:noFill/>
          <a:ln>
            <a:noFill/>
          </a:ln>
        </p:spPr>
      </p:pic>
      <p:sp>
        <p:nvSpPr>
          <p:cNvPr id="201" name="Google Shape;201;p3"/>
          <p:cNvSpPr/>
          <p:nvPr/>
        </p:nvSpPr>
        <p:spPr>
          <a:xfrm>
            <a:off x="0" y="2728299"/>
            <a:ext cx="29209" cy="65405"/>
          </a:xfrm>
          <a:custGeom>
            <a:rect b="b" l="l" r="r" t="t"/>
            <a:pathLst>
              <a:path extrusionOk="0" h="65405" w="29209">
                <a:moveTo>
                  <a:pt x="0" y="65231"/>
                </a:moveTo>
                <a:lnTo>
                  <a:pt x="0" y="0"/>
                </a:lnTo>
                <a:lnTo>
                  <a:pt x="1976" y="195"/>
                </a:lnTo>
                <a:lnTo>
                  <a:pt x="28749" y="32849"/>
                </a:lnTo>
                <a:lnTo>
                  <a:pt x="26133" y="45811"/>
                </a:lnTo>
                <a:lnTo>
                  <a:pt x="18996" y="56396"/>
                </a:lnTo>
                <a:lnTo>
                  <a:pt x="8411" y="63532"/>
                </a:lnTo>
                <a:lnTo>
                  <a:pt x="0" y="65231"/>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2" name="Google Shape;202;p3"/>
          <p:cNvPicPr preferRelativeResize="0"/>
          <p:nvPr/>
        </p:nvPicPr>
        <p:blipFill rotWithShape="1">
          <a:blip r:embed="rId6">
            <a:alphaModFix/>
          </a:blip>
          <a:srcRect b="0" l="0" r="0" t="0"/>
          <a:stretch/>
        </p:blipFill>
        <p:spPr>
          <a:xfrm>
            <a:off x="369400" y="4414762"/>
            <a:ext cx="1080876" cy="3144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6" name="Shape 206"/>
        <p:cNvGrpSpPr/>
        <p:nvPr/>
      </p:nvGrpSpPr>
      <p:grpSpPr>
        <a:xfrm>
          <a:off x="0" y="0"/>
          <a:ext cx="0" cy="0"/>
          <a:chOff x="0" y="0"/>
          <a:chExt cx="0" cy="0"/>
        </a:xfrm>
      </p:grpSpPr>
      <p:pic>
        <p:nvPicPr>
          <p:cNvPr id="207" name="Google Shape;207;g2dd154b5896_0_162"/>
          <p:cNvPicPr preferRelativeResize="0"/>
          <p:nvPr/>
        </p:nvPicPr>
        <p:blipFill rotWithShape="1">
          <a:blip r:embed="rId3">
            <a:alphaModFix/>
          </a:blip>
          <a:srcRect b="0" l="0" r="0" t="0"/>
          <a:stretch/>
        </p:blipFill>
        <p:spPr>
          <a:xfrm>
            <a:off x="8542540" y="4929315"/>
            <a:ext cx="448270" cy="91383"/>
          </a:xfrm>
          <a:prstGeom prst="rect">
            <a:avLst/>
          </a:prstGeom>
          <a:noFill/>
          <a:ln>
            <a:noFill/>
          </a:ln>
        </p:spPr>
      </p:pic>
      <p:sp>
        <p:nvSpPr>
          <p:cNvPr id="208" name="Google Shape;208;g2dd154b5896_0_162"/>
          <p:cNvSpPr txBox="1"/>
          <p:nvPr>
            <p:ph type="title"/>
          </p:nvPr>
        </p:nvSpPr>
        <p:spPr>
          <a:xfrm>
            <a:off x="485225" y="348184"/>
            <a:ext cx="3792300" cy="280500"/>
          </a:xfrm>
          <a:prstGeom prst="rect">
            <a:avLst/>
          </a:prstGeom>
          <a:noFill/>
          <a:ln>
            <a:noFill/>
          </a:ln>
        </p:spPr>
        <p:txBody>
          <a:bodyPr anchorCtr="0" anchor="t" bIns="0" lIns="0" spcFirstLastPara="1" rIns="0" wrap="square" tIns="56800">
            <a:spAutoFit/>
          </a:bodyPr>
          <a:lstStyle/>
          <a:p>
            <a:pPr indent="0" lvl="0" marL="12700" rtl="0" algn="l">
              <a:lnSpc>
                <a:spcPct val="100000"/>
              </a:lnSpc>
              <a:spcBef>
                <a:spcPts val="0"/>
              </a:spcBef>
              <a:spcAft>
                <a:spcPts val="0"/>
              </a:spcAft>
              <a:buSzPts val="1400"/>
              <a:buNone/>
            </a:pPr>
            <a:r>
              <a:rPr lang="en-US" sz="1450"/>
              <a:t>¿Qué es Fiori?</a:t>
            </a:r>
            <a:endParaRPr sz="1450"/>
          </a:p>
        </p:txBody>
      </p:sp>
      <p:sp>
        <p:nvSpPr>
          <p:cNvPr id="209" name="Google Shape;209;g2dd154b5896_0_162"/>
          <p:cNvSpPr/>
          <p:nvPr/>
        </p:nvSpPr>
        <p:spPr>
          <a:xfrm>
            <a:off x="342620" y="372656"/>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g2dd154b5896_0_162"/>
          <p:cNvSpPr/>
          <p:nvPr/>
        </p:nvSpPr>
        <p:spPr>
          <a:xfrm>
            <a:off x="263228"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g2dd154b5896_0_162"/>
          <p:cNvSpPr/>
          <p:nvPr/>
        </p:nvSpPr>
        <p:spPr>
          <a:xfrm>
            <a:off x="183835"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g2dd154b5896_0_162"/>
          <p:cNvSpPr/>
          <p:nvPr/>
        </p:nvSpPr>
        <p:spPr>
          <a:xfrm>
            <a:off x="104442" y="370342"/>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g2dd154b5896_0_162"/>
          <p:cNvSpPr/>
          <p:nvPr/>
        </p:nvSpPr>
        <p:spPr>
          <a:xfrm>
            <a:off x="25049"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g2dd154b5896_0_162"/>
          <p:cNvSpPr/>
          <p:nvPr/>
        </p:nvSpPr>
        <p:spPr>
          <a:xfrm>
            <a:off x="342620" y="452049"/>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g2dd154b5896_0_162"/>
          <p:cNvSpPr/>
          <p:nvPr/>
        </p:nvSpPr>
        <p:spPr>
          <a:xfrm>
            <a:off x="263228"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g2dd154b5896_0_162"/>
          <p:cNvSpPr/>
          <p:nvPr/>
        </p:nvSpPr>
        <p:spPr>
          <a:xfrm>
            <a:off x="183835"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g2dd154b5896_0_162"/>
          <p:cNvSpPr/>
          <p:nvPr/>
        </p:nvSpPr>
        <p:spPr>
          <a:xfrm>
            <a:off x="104442" y="449735"/>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g2dd154b5896_0_162"/>
          <p:cNvSpPr/>
          <p:nvPr/>
        </p:nvSpPr>
        <p:spPr>
          <a:xfrm>
            <a:off x="25049"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g2dd154b5896_0_162"/>
          <p:cNvSpPr/>
          <p:nvPr/>
        </p:nvSpPr>
        <p:spPr>
          <a:xfrm>
            <a:off x="342620" y="5314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g2dd154b5896_0_162"/>
          <p:cNvSpPr/>
          <p:nvPr/>
        </p:nvSpPr>
        <p:spPr>
          <a:xfrm>
            <a:off x="263228"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g2dd154b5896_0_162"/>
          <p:cNvSpPr/>
          <p:nvPr/>
        </p:nvSpPr>
        <p:spPr>
          <a:xfrm>
            <a:off x="183835"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g2dd154b5896_0_162"/>
          <p:cNvSpPr/>
          <p:nvPr/>
        </p:nvSpPr>
        <p:spPr>
          <a:xfrm>
            <a:off x="104442" y="529128"/>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g2dd154b5896_0_162"/>
          <p:cNvSpPr/>
          <p:nvPr/>
        </p:nvSpPr>
        <p:spPr>
          <a:xfrm>
            <a:off x="25049"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g2dd154b5896_0_162"/>
          <p:cNvSpPr/>
          <p:nvPr/>
        </p:nvSpPr>
        <p:spPr>
          <a:xfrm>
            <a:off x="342620" y="6108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g2dd154b5896_0_162"/>
          <p:cNvSpPr/>
          <p:nvPr/>
        </p:nvSpPr>
        <p:spPr>
          <a:xfrm>
            <a:off x="263228"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g2dd154b5896_0_162"/>
          <p:cNvSpPr/>
          <p:nvPr/>
        </p:nvSpPr>
        <p:spPr>
          <a:xfrm>
            <a:off x="183835"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g2dd154b5896_0_162"/>
          <p:cNvSpPr/>
          <p:nvPr/>
        </p:nvSpPr>
        <p:spPr>
          <a:xfrm>
            <a:off x="104442" y="608521"/>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g2dd154b5896_0_162"/>
          <p:cNvSpPr/>
          <p:nvPr/>
        </p:nvSpPr>
        <p:spPr>
          <a:xfrm>
            <a:off x="25049"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g2dd154b5896_0_162"/>
          <p:cNvSpPr/>
          <p:nvPr/>
        </p:nvSpPr>
        <p:spPr>
          <a:xfrm>
            <a:off x="342620" y="690227"/>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g2dd154b5896_0_162"/>
          <p:cNvSpPr/>
          <p:nvPr/>
        </p:nvSpPr>
        <p:spPr>
          <a:xfrm>
            <a:off x="263228"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g2dd154b5896_0_162"/>
          <p:cNvSpPr/>
          <p:nvPr/>
        </p:nvSpPr>
        <p:spPr>
          <a:xfrm>
            <a:off x="183835"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g2dd154b5896_0_162"/>
          <p:cNvSpPr/>
          <p:nvPr/>
        </p:nvSpPr>
        <p:spPr>
          <a:xfrm>
            <a:off x="104442" y="687913"/>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g2dd154b5896_0_162"/>
          <p:cNvSpPr/>
          <p:nvPr/>
        </p:nvSpPr>
        <p:spPr>
          <a:xfrm>
            <a:off x="25049"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g2dd154b5896_0_162"/>
          <p:cNvSpPr txBox="1"/>
          <p:nvPr/>
        </p:nvSpPr>
        <p:spPr>
          <a:xfrm>
            <a:off x="271660" y="4927067"/>
            <a:ext cx="1559700" cy="1974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600"/>
              <a:buFont typeface="Arial"/>
              <a:buNone/>
            </a:pPr>
            <a:r>
              <a:rPr b="0" i="0" lang="en-US" sz="600" u="none" cap="none" strike="noStrike">
                <a:solidFill>
                  <a:srgbClr val="999999"/>
                </a:solidFill>
                <a:latin typeface="Quattrocento Sans"/>
                <a:ea typeface="Quattrocento Sans"/>
                <a:cs typeface="Quattrocento Sans"/>
                <a:sym typeface="Quattrocento Sans"/>
              </a:rPr>
              <a:t>Globa⭲t PíopíictaíQ | Co⭲ridc⭲tial i⭲roímatio⭲</a:t>
            </a:r>
            <a:endParaRPr b="0" i="0" sz="600" u="none" cap="none" strike="noStrike">
              <a:solidFill>
                <a:srgbClr val="000000"/>
              </a:solidFill>
              <a:latin typeface="Quattrocento Sans"/>
              <a:ea typeface="Quattrocento Sans"/>
              <a:cs typeface="Quattrocento Sans"/>
              <a:sym typeface="Quattrocento Sans"/>
            </a:endParaRPr>
          </a:p>
        </p:txBody>
      </p:sp>
      <p:pic>
        <p:nvPicPr>
          <p:cNvPr id="235" name="Google Shape;235;g2dd154b5896_0_162"/>
          <p:cNvPicPr preferRelativeResize="0"/>
          <p:nvPr/>
        </p:nvPicPr>
        <p:blipFill rotWithShape="1">
          <a:blip r:embed="rId4">
            <a:alphaModFix/>
          </a:blip>
          <a:srcRect b="0" l="0" r="0" t="0"/>
          <a:stretch/>
        </p:blipFill>
        <p:spPr>
          <a:xfrm>
            <a:off x="4341175" y="828827"/>
            <a:ext cx="4201375" cy="2474074"/>
          </a:xfrm>
          <a:prstGeom prst="rect">
            <a:avLst/>
          </a:prstGeom>
          <a:noFill/>
          <a:ln>
            <a:noFill/>
          </a:ln>
        </p:spPr>
      </p:pic>
      <p:sp>
        <p:nvSpPr>
          <p:cNvPr id="236" name="Google Shape;236;g2dd154b5896_0_162"/>
          <p:cNvSpPr txBox="1"/>
          <p:nvPr/>
        </p:nvSpPr>
        <p:spPr>
          <a:xfrm>
            <a:off x="286725" y="40124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37" name="Google Shape;237;g2dd154b5896_0_162"/>
          <p:cNvSpPr txBox="1"/>
          <p:nvPr/>
        </p:nvSpPr>
        <p:spPr>
          <a:xfrm>
            <a:off x="5343500" y="3834775"/>
            <a:ext cx="3821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chemeClr val="dk1"/>
              </a:solidFill>
              <a:latin typeface="Trebuchet MS"/>
              <a:ea typeface="Trebuchet MS"/>
              <a:cs typeface="Trebuchet MS"/>
              <a:sym typeface="Trebuchet MS"/>
            </a:endParaRPr>
          </a:p>
        </p:txBody>
      </p:sp>
      <p:sp>
        <p:nvSpPr>
          <p:cNvPr id="238" name="Google Shape;238;g2dd154b5896_0_162"/>
          <p:cNvSpPr txBox="1"/>
          <p:nvPr/>
        </p:nvSpPr>
        <p:spPr>
          <a:xfrm>
            <a:off x="673125" y="1386825"/>
            <a:ext cx="4665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chemeClr val="dk1"/>
              </a:solidFill>
              <a:latin typeface="Trebuchet MS"/>
              <a:ea typeface="Trebuchet MS"/>
              <a:cs typeface="Trebuchet MS"/>
              <a:sym typeface="Trebuchet MS"/>
            </a:endParaRPr>
          </a:p>
        </p:txBody>
      </p:sp>
      <p:sp>
        <p:nvSpPr>
          <p:cNvPr id="239" name="Google Shape;239;g2dd154b5896_0_162"/>
          <p:cNvSpPr txBox="1"/>
          <p:nvPr/>
        </p:nvSpPr>
        <p:spPr>
          <a:xfrm>
            <a:off x="597900" y="881400"/>
            <a:ext cx="3000000" cy="2639700"/>
          </a:xfrm>
          <a:prstGeom prst="rect">
            <a:avLst/>
          </a:prstGeom>
          <a:noFill/>
          <a:ln>
            <a:noFill/>
          </a:ln>
        </p:spPr>
        <p:txBody>
          <a:bodyPr anchorCtr="0" anchor="t" bIns="91425" lIns="91425" spcFirstLastPara="1" rIns="91425" wrap="square" tIns="91425">
            <a:spAutoFit/>
          </a:bodyPr>
          <a:lstStyle/>
          <a:p>
            <a:pPr indent="0" lvl="0" marL="0" marR="5080" rtl="0" algn="just">
              <a:lnSpc>
                <a:spcPct val="150000"/>
              </a:lnSpc>
              <a:spcBef>
                <a:spcPts val="0"/>
              </a:spcBef>
              <a:spcAft>
                <a:spcPts val="0"/>
              </a:spcAft>
              <a:buNone/>
            </a:pPr>
            <a:r>
              <a:rPr lang="en-US" sz="1100">
                <a:solidFill>
                  <a:srgbClr val="1F2A44"/>
                </a:solidFill>
                <a:latin typeface="Trebuchet MS"/>
                <a:ea typeface="Trebuchet MS"/>
                <a:cs typeface="Trebuchet MS"/>
                <a:sym typeface="Trebuchet MS"/>
              </a:rPr>
              <a:t>Es un sistema de diseño que reflejan una nueva forma de trabajo con las soluciones SAP. Fiori brinda una experiencia de usuario basada en roles que se pueden personalizar en todas las líneas de negocio, tareas y dispositivos. En este sentido, se habla de una nueva Experiencia de Usuario (UX: User Experience)., generando y brindando una navegación satisfactoria y eficaz dentro del sistema. </a:t>
            </a:r>
            <a:endParaRPr sz="1100">
              <a:solidFill>
                <a:schemeClr val="dk1"/>
              </a:solidFill>
              <a:latin typeface="Trebuchet MS"/>
              <a:ea typeface="Trebuchet MS"/>
              <a:cs typeface="Trebuchet MS"/>
              <a:sym typeface="Trebuchet MS"/>
            </a:endParaRPr>
          </a:p>
        </p:txBody>
      </p:sp>
      <p:sp>
        <p:nvSpPr>
          <p:cNvPr id="240" name="Google Shape;240;g2dd154b5896_0_162"/>
          <p:cNvSpPr/>
          <p:nvPr/>
        </p:nvSpPr>
        <p:spPr>
          <a:xfrm rot="6547604">
            <a:off x="9672531" y="2501151"/>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2dd154b5896_0_1"/>
          <p:cNvSpPr txBox="1"/>
          <p:nvPr>
            <p:ph type="title"/>
          </p:nvPr>
        </p:nvSpPr>
        <p:spPr>
          <a:xfrm>
            <a:off x="485225" y="348184"/>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SAP GUI Tradicional</a:t>
            </a:r>
            <a:endParaRPr/>
          </a:p>
        </p:txBody>
      </p:sp>
      <p:pic>
        <p:nvPicPr>
          <p:cNvPr id="246" name="Google Shape;246;g2dd154b5896_0_1"/>
          <p:cNvPicPr preferRelativeResize="0"/>
          <p:nvPr/>
        </p:nvPicPr>
        <p:blipFill>
          <a:blip r:embed="rId3">
            <a:alphaModFix/>
          </a:blip>
          <a:stretch>
            <a:fillRect/>
          </a:stretch>
        </p:blipFill>
        <p:spPr>
          <a:xfrm>
            <a:off x="366125" y="1058351"/>
            <a:ext cx="7662375" cy="2617925"/>
          </a:xfrm>
          <a:prstGeom prst="rect">
            <a:avLst/>
          </a:prstGeom>
          <a:noFill/>
          <a:ln>
            <a:noFill/>
          </a:ln>
        </p:spPr>
      </p:pic>
      <p:sp>
        <p:nvSpPr>
          <p:cNvPr id="247" name="Google Shape;247;g2dd154b5896_0_1"/>
          <p:cNvSpPr/>
          <p:nvPr/>
        </p:nvSpPr>
        <p:spPr>
          <a:xfrm>
            <a:off x="342620" y="372656"/>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g2dd154b5896_0_1"/>
          <p:cNvSpPr/>
          <p:nvPr/>
        </p:nvSpPr>
        <p:spPr>
          <a:xfrm>
            <a:off x="263228"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g2dd154b5896_0_1"/>
          <p:cNvSpPr/>
          <p:nvPr/>
        </p:nvSpPr>
        <p:spPr>
          <a:xfrm>
            <a:off x="183835"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g2dd154b5896_0_1"/>
          <p:cNvSpPr/>
          <p:nvPr/>
        </p:nvSpPr>
        <p:spPr>
          <a:xfrm>
            <a:off x="104442" y="370342"/>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g2dd154b5896_0_1"/>
          <p:cNvSpPr/>
          <p:nvPr/>
        </p:nvSpPr>
        <p:spPr>
          <a:xfrm>
            <a:off x="25049"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g2dd154b5896_0_1"/>
          <p:cNvSpPr/>
          <p:nvPr/>
        </p:nvSpPr>
        <p:spPr>
          <a:xfrm>
            <a:off x="342620" y="452049"/>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g2dd154b5896_0_1"/>
          <p:cNvSpPr/>
          <p:nvPr/>
        </p:nvSpPr>
        <p:spPr>
          <a:xfrm>
            <a:off x="263228"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g2dd154b5896_0_1"/>
          <p:cNvSpPr/>
          <p:nvPr/>
        </p:nvSpPr>
        <p:spPr>
          <a:xfrm>
            <a:off x="183835"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g2dd154b5896_0_1"/>
          <p:cNvSpPr/>
          <p:nvPr/>
        </p:nvSpPr>
        <p:spPr>
          <a:xfrm>
            <a:off x="104442" y="449735"/>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g2dd154b5896_0_1"/>
          <p:cNvSpPr/>
          <p:nvPr/>
        </p:nvSpPr>
        <p:spPr>
          <a:xfrm>
            <a:off x="25049"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g2dd154b5896_0_1"/>
          <p:cNvSpPr/>
          <p:nvPr/>
        </p:nvSpPr>
        <p:spPr>
          <a:xfrm>
            <a:off x="342620" y="5314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g2dd154b5896_0_1"/>
          <p:cNvSpPr/>
          <p:nvPr/>
        </p:nvSpPr>
        <p:spPr>
          <a:xfrm>
            <a:off x="263228"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g2dd154b5896_0_1"/>
          <p:cNvSpPr/>
          <p:nvPr/>
        </p:nvSpPr>
        <p:spPr>
          <a:xfrm>
            <a:off x="183835"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g2dd154b5896_0_1"/>
          <p:cNvSpPr/>
          <p:nvPr/>
        </p:nvSpPr>
        <p:spPr>
          <a:xfrm>
            <a:off x="104442" y="529128"/>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g2dd154b5896_0_1"/>
          <p:cNvSpPr/>
          <p:nvPr/>
        </p:nvSpPr>
        <p:spPr>
          <a:xfrm>
            <a:off x="25049"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g2dd154b5896_0_1"/>
          <p:cNvSpPr/>
          <p:nvPr/>
        </p:nvSpPr>
        <p:spPr>
          <a:xfrm>
            <a:off x="342620" y="6108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g2dd154b5896_0_1"/>
          <p:cNvSpPr/>
          <p:nvPr/>
        </p:nvSpPr>
        <p:spPr>
          <a:xfrm>
            <a:off x="263228"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g2dd154b5896_0_1"/>
          <p:cNvSpPr/>
          <p:nvPr/>
        </p:nvSpPr>
        <p:spPr>
          <a:xfrm>
            <a:off x="183835"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g2dd154b5896_0_1"/>
          <p:cNvSpPr/>
          <p:nvPr/>
        </p:nvSpPr>
        <p:spPr>
          <a:xfrm>
            <a:off x="104442" y="608521"/>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g2dd154b5896_0_1"/>
          <p:cNvSpPr/>
          <p:nvPr/>
        </p:nvSpPr>
        <p:spPr>
          <a:xfrm>
            <a:off x="25049"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g2dd154b5896_0_1"/>
          <p:cNvSpPr/>
          <p:nvPr/>
        </p:nvSpPr>
        <p:spPr>
          <a:xfrm>
            <a:off x="342620" y="690227"/>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g2dd154b5896_0_1"/>
          <p:cNvSpPr/>
          <p:nvPr/>
        </p:nvSpPr>
        <p:spPr>
          <a:xfrm>
            <a:off x="263228"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g2dd154b5896_0_1"/>
          <p:cNvSpPr/>
          <p:nvPr/>
        </p:nvSpPr>
        <p:spPr>
          <a:xfrm>
            <a:off x="183835"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g2dd154b5896_0_1"/>
          <p:cNvSpPr/>
          <p:nvPr/>
        </p:nvSpPr>
        <p:spPr>
          <a:xfrm>
            <a:off x="104442" y="687913"/>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g2dd154b5896_0_1"/>
          <p:cNvSpPr/>
          <p:nvPr/>
        </p:nvSpPr>
        <p:spPr>
          <a:xfrm>
            <a:off x="25049"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g2dd154b5896_0_1"/>
          <p:cNvSpPr/>
          <p:nvPr/>
        </p:nvSpPr>
        <p:spPr>
          <a:xfrm rot="6547604">
            <a:off x="357531" y="2031351"/>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g2dd154b5896_0_6"/>
          <p:cNvPicPr preferRelativeResize="0"/>
          <p:nvPr/>
        </p:nvPicPr>
        <p:blipFill>
          <a:blip r:embed="rId3">
            <a:alphaModFix/>
          </a:blip>
          <a:stretch>
            <a:fillRect/>
          </a:stretch>
        </p:blipFill>
        <p:spPr>
          <a:xfrm>
            <a:off x="1513200" y="713734"/>
            <a:ext cx="5693670" cy="4213316"/>
          </a:xfrm>
          <a:prstGeom prst="rect">
            <a:avLst/>
          </a:prstGeom>
          <a:noFill/>
          <a:ln>
            <a:noFill/>
          </a:ln>
        </p:spPr>
      </p:pic>
      <p:sp>
        <p:nvSpPr>
          <p:cNvPr id="278" name="Google Shape;278;g2dd154b5896_0_6"/>
          <p:cNvSpPr/>
          <p:nvPr/>
        </p:nvSpPr>
        <p:spPr>
          <a:xfrm>
            <a:off x="342620" y="372656"/>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g2dd154b5896_0_6"/>
          <p:cNvSpPr/>
          <p:nvPr/>
        </p:nvSpPr>
        <p:spPr>
          <a:xfrm>
            <a:off x="263228"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g2dd154b5896_0_6"/>
          <p:cNvSpPr/>
          <p:nvPr/>
        </p:nvSpPr>
        <p:spPr>
          <a:xfrm>
            <a:off x="183835"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g2dd154b5896_0_6"/>
          <p:cNvSpPr/>
          <p:nvPr/>
        </p:nvSpPr>
        <p:spPr>
          <a:xfrm>
            <a:off x="104442" y="370342"/>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g2dd154b5896_0_6"/>
          <p:cNvSpPr/>
          <p:nvPr/>
        </p:nvSpPr>
        <p:spPr>
          <a:xfrm>
            <a:off x="25049"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g2dd154b5896_0_6"/>
          <p:cNvSpPr/>
          <p:nvPr/>
        </p:nvSpPr>
        <p:spPr>
          <a:xfrm>
            <a:off x="342620" y="452049"/>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g2dd154b5896_0_6"/>
          <p:cNvSpPr/>
          <p:nvPr/>
        </p:nvSpPr>
        <p:spPr>
          <a:xfrm>
            <a:off x="263228"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g2dd154b5896_0_6"/>
          <p:cNvSpPr/>
          <p:nvPr/>
        </p:nvSpPr>
        <p:spPr>
          <a:xfrm>
            <a:off x="183835"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g2dd154b5896_0_6"/>
          <p:cNvSpPr/>
          <p:nvPr/>
        </p:nvSpPr>
        <p:spPr>
          <a:xfrm>
            <a:off x="104442" y="449735"/>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g2dd154b5896_0_6"/>
          <p:cNvSpPr/>
          <p:nvPr/>
        </p:nvSpPr>
        <p:spPr>
          <a:xfrm>
            <a:off x="25049"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g2dd154b5896_0_6"/>
          <p:cNvSpPr/>
          <p:nvPr/>
        </p:nvSpPr>
        <p:spPr>
          <a:xfrm>
            <a:off x="342620" y="5314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g2dd154b5896_0_6"/>
          <p:cNvSpPr/>
          <p:nvPr/>
        </p:nvSpPr>
        <p:spPr>
          <a:xfrm>
            <a:off x="263228"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g2dd154b5896_0_6"/>
          <p:cNvSpPr/>
          <p:nvPr/>
        </p:nvSpPr>
        <p:spPr>
          <a:xfrm>
            <a:off x="183835"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g2dd154b5896_0_6"/>
          <p:cNvSpPr/>
          <p:nvPr/>
        </p:nvSpPr>
        <p:spPr>
          <a:xfrm>
            <a:off x="104442" y="529128"/>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g2dd154b5896_0_6"/>
          <p:cNvSpPr/>
          <p:nvPr/>
        </p:nvSpPr>
        <p:spPr>
          <a:xfrm>
            <a:off x="25049"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g2dd154b5896_0_6"/>
          <p:cNvSpPr/>
          <p:nvPr/>
        </p:nvSpPr>
        <p:spPr>
          <a:xfrm>
            <a:off x="342620" y="6108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g2dd154b5896_0_6"/>
          <p:cNvSpPr/>
          <p:nvPr/>
        </p:nvSpPr>
        <p:spPr>
          <a:xfrm>
            <a:off x="263228"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g2dd154b5896_0_6"/>
          <p:cNvSpPr/>
          <p:nvPr/>
        </p:nvSpPr>
        <p:spPr>
          <a:xfrm>
            <a:off x="183835"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g2dd154b5896_0_6"/>
          <p:cNvSpPr/>
          <p:nvPr/>
        </p:nvSpPr>
        <p:spPr>
          <a:xfrm>
            <a:off x="104442" y="608521"/>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g2dd154b5896_0_6"/>
          <p:cNvSpPr/>
          <p:nvPr/>
        </p:nvSpPr>
        <p:spPr>
          <a:xfrm>
            <a:off x="25049"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g2dd154b5896_0_6"/>
          <p:cNvSpPr/>
          <p:nvPr/>
        </p:nvSpPr>
        <p:spPr>
          <a:xfrm>
            <a:off x="342620" y="690227"/>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g2dd154b5896_0_6"/>
          <p:cNvSpPr/>
          <p:nvPr/>
        </p:nvSpPr>
        <p:spPr>
          <a:xfrm>
            <a:off x="263228"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g2dd154b5896_0_6"/>
          <p:cNvSpPr/>
          <p:nvPr/>
        </p:nvSpPr>
        <p:spPr>
          <a:xfrm>
            <a:off x="183835"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g2dd154b5896_0_6"/>
          <p:cNvSpPr/>
          <p:nvPr/>
        </p:nvSpPr>
        <p:spPr>
          <a:xfrm>
            <a:off x="104442" y="687913"/>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g2dd154b5896_0_6"/>
          <p:cNvSpPr/>
          <p:nvPr/>
        </p:nvSpPr>
        <p:spPr>
          <a:xfrm>
            <a:off x="25049"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g2dd154b5896_0_6"/>
          <p:cNvSpPr txBox="1"/>
          <p:nvPr>
            <p:ph type="title"/>
          </p:nvPr>
        </p:nvSpPr>
        <p:spPr>
          <a:xfrm>
            <a:off x="485225" y="348184"/>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SAP GUI Tradicional</a:t>
            </a:r>
            <a:endParaRPr/>
          </a:p>
        </p:txBody>
      </p:sp>
      <p:sp>
        <p:nvSpPr>
          <p:cNvPr id="304" name="Google Shape;304;g2dd154b5896_0_6"/>
          <p:cNvSpPr/>
          <p:nvPr/>
        </p:nvSpPr>
        <p:spPr>
          <a:xfrm rot="6547604">
            <a:off x="10093731" y="-2017386"/>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g2dd154b5896_0_11"/>
          <p:cNvSpPr txBox="1"/>
          <p:nvPr>
            <p:ph type="title"/>
          </p:nvPr>
        </p:nvSpPr>
        <p:spPr>
          <a:xfrm>
            <a:off x="485225" y="348184"/>
            <a:ext cx="3792300" cy="554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SAP GUI Tradicional</a:t>
            </a:r>
            <a:endParaRPr/>
          </a:p>
          <a:p>
            <a:pPr indent="0" lvl="0" marL="0" rtl="0" algn="l">
              <a:spcBef>
                <a:spcPts val="0"/>
              </a:spcBef>
              <a:spcAft>
                <a:spcPts val="0"/>
              </a:spcAft>
              <a:buNone/>
            </a:pPr>
            <a:r>
              <a:t/>
            </a:r>
            <a:endParaRPr/>
          </a:p>
        </p:txBody>
      </p:sp>
      <p:pic>
        <p:nvPicPr>
          <p:cNvPr descr="ME23N &gt; Line Item &gt; Delivery Address Tab" id="310" name="Google Shape;310;g2dd154b5896_0_11"/>
          <p:cNvPicPr preferRelativeResize="0"/>
          <p:nvPr/>
        </p:nvPicPr>
        <p:blipFill>
          <a:blip r:embed="rId3">
            <a:alphaModFix/>
          </a:blip>
          <a:stretch>
            <a:fillRect/>
          </a:stretch>
        </p:blipFill>
        <p:spPr>
          <a:xfrm>
            <a:off x="1442525" y="902275"/>
            <a:ext cx="5901676" cy="3437875"/>
          </a:xfrm>
          <a:prstGeom prst="rect">
            <a:avLst/>
          </a:prstGeom>
          <a:noFill/>
          <a:ln>
            <a:noFill/>
          </a:ln>
        </p:spPr>
      </p:pic>
      <p:sp>
        <p:nvSpPr>
          <p:cNvPr id="311" name="Google Shape;311;g2dd154b5896_0_11"/>
          <p:cNvSpPr/>
          <p:nvPr/>
        </p:nvSpPr>
        <p:spPr>
          <a:xfrm>
            <a:off x="342620" y="372656"/>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g2dd154b5896_0_11"/>
          <p:cNvSpPr/>
          <p:nvPr/>
        </p:nvSpPr>
        <p:spPr>
          <a:xfrm>
            <a:off x="263228"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g2dd154b5896_0_11"/>
          <p:cNvSpPr/>
          <p:nvPr/>
        </p:nvSpPr>
        <p:spPr>
          <a:xfrm>
            <a:off x="183835"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g2dd154b5896_0_11"/>
          <p:cNvSpPr/>
          <p:nvPr/>
        </p:nvSpPr>
        <p:spPr>
          <a:xfrm>
            <a:off x="104442" y="370342"/>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g2dd154b5896_0_11"/>
          <p:cNvSpPr/>
          <p:nvPr/>
        </p:nvSpPr>
        <p:spPr>
          <a:xfrm>
            <a:off x="25049" y="3703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g2dd154b5896_0_11"/>
          <p:cNvSpPr/>
          <p:nvPr/>
        </p:nvSpPr>
        <p:spPr>
          <a:xfrm>
            <a:off x="342620" y="452049"/>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g2dd154b5896_0_11"/>
          <p:cNvSpPr/>
          <p:nvPr/>
        </p:nvSpPr>
        <p:spPr>
          <a:xfrm>
            <a:off x="263228"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g2dd154b5896_0_11"/>
          <p:cNvSpPr/>
          <p:nvPr/>
        </p:nvSpPr>
        <p:spPr>
          <a:xfrm>
            <a:off x="183835"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g2dd154b5896_0_11"/>
          <p:cNvSpPr/>
          <p:nvPr/>
        </p:nvSpPr>
        <p:spPr>
          <a:xfrm>
            <a:off x="104442" y="449735"/>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g2dd154b5896_0_11"/>
          <p:cNvSpPr/>
          <p:nvPr/>
        </p:nvSpPr>
        <p:spPr>
          <a:xfrm>
            <a:off x="25049" y="4497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g2dd154b5896_0_11"/>
          <p:cNvSpPr/>
          <p:nvPr/>
        </p:nvSpPr>
        <p:spPr>
          <a:xfrm>
            <a:off x="342620" y="531442"/>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g2dd154b5896_0_11"/>
          <p:cNvSpPr/>
          <p:nvPr/>
        </p:nvSpPr>
        <p:spPr>
          <a:xfrm>
            <a:off x="263228"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g2dd154b5896_0_11"/>
          <p:cNvSpPr/>
          <p:nvPr/>
        </p:nvSpPr>
        <p:spPr>
          <a:xfrm>
            <a:off x="183835"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g2dd154b5896_0_11"/>
          <p:cNvSpPr/>
          <p:nvPr/>
        </p:nvSpPr>
        <p:spPr>
          <a:xfrm>
            <a:off x="104442" y="529128"/>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g2dd154b5896_0_11"/>
          <p:cNvSpPr/>
          <p:nvPr/>
        </p:nvSpPr>
        <p:spPr>
          <a:xfrm>
            <a:off x="25049" y="529128"/>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g2dd154b5896_0_11"/>
          <p:cNvSpPr/>
          <p:nvPr/>
        </p:nvSpPr>
        <p:spPr>
          <a:xfrm>
            <a:off x="342620" y="610835"/>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g2dd154b5896_0_11"/>
          <p:cNvSpPr/>
          <p:nvPr/>
        </p:nvSpPr>
        <p:spPr>
          <a:xfrm>
            <a:off x="263228"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g2dd154b5896_0_11"/>
          <p:cNvSpPr/>
          <p:nvPr/>
        </p:nvSpPr>
        <p:spPr>
          <a:xfrm>
            <a:off x="183835"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g2dd154b5896_0_11"/>
          <p:cNvSpPr/>
          <p:nvPr/>
        </p:nvSpPr>
        <p:spPr>
          <a:xfrm>
            <a:off x="104442" y="608521"/>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g2dd154b5896_0_11"/>
          <p:cNvSpPr/>
          <p:nvPr/>
        </p:nvSpPr>
        <p:spPr>
          <a:xfrm>
            <a:off x="25049" y="608521"/>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g2dd154b5896_0_11"/>
          <p:cNvSpPr/>
          <p:nvPr/>
        </p:nvSpPr>
        <p:spPr>
          <a:xfrm>
            <a:off x="342620" y="690227"/>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g2dd154b5896_0_11"/>
          <p:cNvSpPr/>
          <p:nvPr/>
        </p:nvSpPr>
        <p:spPr>
          <a:xfrm>
            <a:off x="263228"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g2dd154b5896_0_11"/>
          <p:cNvSpPr/>
          <p:nvPr/>
        </p:nvSpPr>
        <p:spPr>
          <a:xfrm>
            <a:off x="183835"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g2dd154b5896_0_11"/>
          <p:cNvSpPr/>
          <p:nvPr/>
        </p:nvSpPr>
        <p:spPr>
          <a:xfrm>
            <a:off x="104442" y="687913"/>
            <a:ext cx="23494" cy="23495"/>
          </a:xfrm>
          <a:custGeom>
            <a:rect b="b" l="l" r="r" t="t"/>
            <a:pathLst>
              <a:path extrusionOk="0" h="23495" w="23494">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g2dd154b5896_0_11"/>
          <p:cNvSpPr/>
          <p:nvPr/>
        </p:nvSpPr>
        <p:spPr>
          <a:xfrm>
            <a:off x="25049" y="687913"/>
            <a:ext cx="23495" cy="23495"/>
          </a:xfrm>
          <a:custGeom>
            <a:rect b="b" l="l" r="r" t="t"/>
            <a:pathLst>
              <a:path extrusionOk="0" h="23495" w="23495">
                <a:moveTo>
                  <a:pt x="17952" y="23130"/>
                </a:moveTo>
                <a:lnTo>
                  <a:pt x="5177" y="23130"/>
                </a:lnTo>
                <a:lnTo>
                  <a:pt x="0" y="17952"/>
                </a:lnTo>
                <a:lnTo>
                  <a:pt x="0" y="11565"/>
                </a:lnTo>
                <a:lnTo>
                  <a:pt x="0" y="5177"/>
                </a:lnTo>
                <a:lnTo>
                  <a:pt x="5177" y="0"/>
                </a:lnTo>
                <a:lnTo>
                  <a:pt x="14632" y="0"/>
                </a:lnTo>
                <a:lnTo>
                  <a:pt x="17573" y="1218"/>
                </a:lnTo>
                <a:lnTo>
                  <a:pt x="21911" y="5556"/>
                </a:lnTo>
                <a:lnTo>
                  <a:pt x="23130" y="8497"/>
                </a:lnTo>
                <a:lnTo>
                  <a:pt x="23130" y="17952"/>
                </a:lnTo>
                <a:lnTo>
                  <a:pt x="17952" y="23130"/>
                </a:lnTo>
                <a:close/>
              </a:path>
            </a:pathLst>
          </a:custGeom>
          <a:solidFill>
            <a:srgbClr val="FFE6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g2dd154b5896_0_11"/>
          <p:cNvSpPr txBox="1"/>
          <p:nvPr>
            <p:ph type="title"/>
          </p:nvPr>
        </p:nvSpPr>
        <p:spPr>
          <a:xfrm>
            <a:off x="485225" y="348184"/>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SAP GUI Tradicional</a:t>
            </a:r>
            <a:endParaRPr/>
          </a:p>
        </p:txBody>
      </p:sp>
      <p:sp>
        <p:nvSpPr>
          <p:cNvPr id="337" name="Google Shape;337;g2dd154b5896_0_11"/>
          <p:cNvSpPr/>
          <p:nvPr/>
        </p:nvSpPr>
        <p:spPr>
          <a:xfrm rot="6547604">
            <a:off x="576231" y="1909851"/>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g2dd154b5896_0_79"/>
          <p:cNvSpPr txBox="1"/>
          <p:nvPr>
            <p:ph type="title"/>
          </p:nvPr>
        </p:nvSpPr>
        <p:spPr>
          <a:xfrm>
            <a:off x="485225" y="348184"/>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SAP Fiori</a:t>
            </a:r>
            <a:endParaRPr/>
          </a:p>
        </p:txBody>
      </p:sp>
      <p:sp>
        <p:nvSpPr>
          <p:cNvPr id="343" name="Google Shape;343;g2dd154b5896_0_79"/>
          <p:cNvSpPr txBox="1"/>
          <p:nvPr>
            <p:ph idx="1" type="body"/>
          </p:nvPr>
        </p:nvSpPr>
        <p:spPr>
          <a:xfrm>
            <a:off x="190660" y="842994"/>
            <a:ext cx="4871700" cy="423300"/>
          </a:xfrm>
          <a:prstGeom prst="rect">
            <a:avLst/>
          </a:prstGeom>
        </p:spPr>
        <p:txBody>
          <a:bodyPr anchorCtr="0" anchor="t" bIns="0" lIns="0" spcFirstLastPara="1" rIns="0" wrap="square" tIns="0">
            <a:spAutoFit/>
          </a:bodyPr>
          <a:lstStyle/>
          <a:p>
            <a:pPr indent="0" lvl="0" marL="0" marR="5080" rtl="0" algn="just">
              <a:lnSpc>
                <a:spcPct val="150000"/>
              </a:lnSpc>
              <a:spcBef>
                <a:spcPts val="0"/>
              </a:spcBef>
              <a:spcAft>
                <a:spcPts val="0"/>
              </a:spcAft>
              <a:buClr>
                <a:schemeClr val="dk1"/>
              </a:buClr>
              <a:buSzPts val="1100"/>
              <a:buFont typeface="Arial"/>
              <a:buNone/>
            </a:pPr>
            <a:r>
              <a:rPr b="0" lang="en-US" sz="1100">
                <a:solidFill>
                  <a:srgbClr val="1F2A44"/>
                </a:solidFill>
              </a:rPr>
              <a:t>SAP Fiori se anunció el 15 de mayo de 2013 y desde esa fecha al día de hoy viene siendo mejorado de manera constante e ininterrumpida. </a:t>
            </a:r>
            <a:endParaRPr b="0" sz="1100">
              <a:solidFill>
                <a:srgbClr val="1F2A44"/>
              </a:solidFill>
            </a:endParaRPr>
          </a:p>
        </p:txBody>
      </p:sp>
      <p:pic>
        <p:nvPicPr>
          <p:cNvPr id="344" name="Google Shape;344;g2dd154b5896_0_79"/>
          <p:cNvPicPr preferRelativeResize="0"/>
          <p:nvPr/>
        </p:nvPicPr>
        <p:blipFill>
          <a:blip r:embed="rId3">
            <a:alphaModFix/>
          </a:blip>
          <a:stretch>
            <a:fillRect/>
          </a:stretch>
        </p:blipFill>
        <p:spPr>
          <a:xfrm>
            <a:off x="566400" y="1856624"/>
            <a:ext cx="4581500" cy="2546250"/>
          </a:xfrm>
          <a:prstGeom prst="rect">
            <a:avLst/>
          </a:prstGeom>
          <a:noFill/>
          <a:ln>
            <a:noFill/>
          </a:ln>
        </p:spPr>
      </p:pic>
      <p:sp>
        <p:nvSpPr>
          <p:cNvPr id="345" name="Google Shape;345;g2dd154b5896_0_79"/>
          <p:cNvSpPr txBox="1"/>
          <p:nvPr/>
        </p:nvSpPr>
        <p:spPr>
          <a:xfrm>
            <a:off x="5590100" y="1711800"/>
            <a:ext cx="3000000" cy="2584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100"/>
              </a:spcBef>
              <a:spcAft>
                <a:spcPts val="0"/>
              </a:spcAft>
              <a:buNone/>
            </a:pPr>
            <a:r>
              <a:rPr b="1" lang="en-US" sz="1350">
                <a:solidFill>
                  <a:srgbClr val="223548"/>
                </a:solidFill>
                <a:highlight>
                  <a:srgbClr val="FFFFFF"/>
                </a:highlight>
                <a:latin typeface="Trebuchet MS"/>
                <a:ea typeface="Trebuchet MS"/>
                <a:cs typeface="Trebuchet MS"/>
                <a:sym typeface="Trebuchet MS"/>
              </a:rPr>
              <a:t>SAP Fiori 1.0</a:t>
            </a:r>
            <a:endParaRPr b="1" sz="135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50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Divide las transacciones monolíticas en aplicaciones basadas en roles y centradas en tareas . </a:t>
            </a:r>
            <a:endParaRPr sz="120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Habilita una experiencia receptiva en todos los dispositivos. </a:t>
            </a:r>
            <a:endParaRPr sz="120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Utilice patrones de interacción modernos e inspirados en dispositivos móviles.  </a:t>
            </a:r>
            <a:endParaRPr sz="1200">
              <a:solidFill>
                <a:srgbClr val="223548"/>
              </a:solidFill>
              <a:highlight>
                <a:srgbClr val="FFFFFF"/>
              </a:highlight>
              <a:latin typeface="Trebuchet MS"/>
              <a:ea typeface="Trebuchet MS"/>
              <a:cs typeface="Trebuchet MS"/>
              <a:sym typeface="Trebuchet MS"/>
            </a:endParaRPr>
          </a:p>
        </p:txBody>
      </p:sp>
      <p:sp>
        <p:nvSpPr>
          <p:cNvPr id="346" name="Google Shape;346;g2dd154b5896_0_79"/>
          <p:cNvSpPr/>
          <p:nvPr/>
        </p:nvSpPr>
        <p:spPr>
          <a:xfrm rot="6547604">
            <a:off x="404606" y="2201451"/>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pic>
        <p:nvPicPr>
          <p:cNvPr id="351" name="Google Shape;351;g2dd154b5896_0_88"/>
          <p:cNvPicPr preferRelativeResize="0"/>
          <p:nvPr/>
        </p:nvPicPr>
        <p:blipFill>
          <a:blip r:embed="rId3">
            <a:alphaModFix/>
          </a:blip>
          <a:stretch>
            <a:fillRect/>
          </a:stretch>
        </p:blipFill>
        <p:spPr>
          <a:xfrm>
            <a:off x="81325" y="1095369"/>
            <a:ext cx="5153025" cy="2952750"/>
          </a:xfrm>
          <a:prstGeom prst="rect">
            <a:avLst/>
          </a:prstGeom>
          <a:noFill/>
          <a:ln>
            <a:noFill/>
          </a:ln>
        </p:spPr>
      </p:pic>
      <p:sp>
        <p:nvSpPr>
          <p:cNvPr id="352" name="Google Shape;352;g2dd154b5896_0_88"/>
          <p:cNvSpPr txBox="1"/>
          <p:nvPr/>
        </p:nvSpPr>
        <p:spPr>
          <a:xfrm>
            <a:off x="5234350" y="1085525"/>
            <a:ext cx="3239100" cy="322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100"/>
              </a:spcBef>
              <a:spcAft>
                <a:spcPts val="0"/>
              </a:spcAft>
              <a:buNone/>
            </a:pPr>
            <a:r>
              <a:rPr b="1" lang="en-US" sz="1350">
                <a:solidFill>
                  <a:srgbClr val="223548"/>
                </a:solidFill>
                <a:highlight>
                  <a:srgbClr val="FFFFFF"/>
                </a:highlight>
                <a:latin typeface="Trebuchet MS"/>
                <a:ea typeface="Trebuchet MS"/>
                <a:cs typeface="Trebuchet MS"/>
                <a:sym typeface="Trebuchet MS"/>
              </a:rPr>
              <a:t>SAP Fiori 2.0</a:t>
            </a:r>
            <a:endParaRPr b="1" sz="135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50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Adapta el enfoque de diseño basado en roles y centrado en tareas a escenarios empresariales complejos y plataformas móviles nativas. </a:t>
            </a:r>
            <a:endParaRPr sz="120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Ofrece un potente entorno de productividad para usuarios comerciales con nuevos planos y patrones escalables, que incluyen análisis integrados, notificaciones, búsqueda y navegación mejorada</a:t>
            </a:r>
            <a:endParaRPr sz="1200">
              <a:solidFill>
                <a:srgbClr val="223548"/>
              </a:solidFill>
              <a:highlight>
                <a:srgbClr val="FFFFFF"/>
              </a:highlight>
              <a:latin typeface="Trebuchet MS"/>
              <a:ea typeface="Trebuchet MS"/>
              <a:cs typeface="Trebuchet MS"/>
              <a:sym typeface="Trebuchet MS"/>
            </a:endParaRPr>
          </a:p>
          <a:p>
            <a:pPr indent="-304800" lvl="0" marL="457200" rtl="0" algn="l">
              <a:lnSpc>
                <a:spcPct val="115000"/>
              </a:lnSpc>
              <a:spcBef>
                <a:spcPts val="0"/>
              </a:spcBef>
              <a:spcAft>
                <a:spcPts val="0"/>
              </a:spcAft>
              <a:buClr>
                <a:srgbClr val="223548"/>
              </a:buClr>
              <a:buSzPts val="1200"/>
              <a:buFont typeface="Trebuchet MS"/>
              <a:buChar char="-"/>
            </a:pPr>
            <a:r>
              <a:rPr lang="en-US" sz="1200">
                <a:solidFill>
                  <a:srgbClr val="223548"/>
                </a:solidFill>
                <a:highlight>
                  <a:srgbClr val="FFFFFF"/>
                </a:highlight>
                <a:latin typeface="Trebuchet MS"/>
                <a:ea typeface="Trebuchet MS"/>
                <a:cs typeface="Trebuchet MS"/>
                <a:sym typeface="Trebuchet MS"/>
              </a:rPr>
              <a:t>Introduce la interacción conversacional y la inteligencia de las máquinas. </a:t>
            </a:r>
            <a:endParaRPr sz="1200">
              <a:solidFill>
                <a:srgbClr val="223548"/>
              </a:solidFill>
              <a:highlight>
                <a:srgbClr val="FFFFFF"/>
              </a:highlight>
              <a:latin typeface="Trebuchet MS"/>
              <a:ea typeface="Trebuchet MS"/>
              <a:cs typeface="Trebuchet MS"/>
              <a:sym typeface="Trebuchet MS"/>
            </a:endParaRPr>
          </a:p>
        </p:txBody>
      </p:sp>
      <p:sp>
        <p:nvSpPr>
          <p:cNvPr id="353" name="Google Shape;353;g2dd154b5896_0_88"/>
          <p:cNvSpPr txBox="1"/>
          <p:nvPr>
            <p:ph type="title"/>
          </p:nvPr>
        </p:nvSpPr>
        <p:spPr>
          <a:xfrm>
            <a:off x="485225" y="348184"/>
            <a:ext cx="3792300" cy="2772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a:t>SAP Fiori</a:t>
            </a:r>
            <a:endParaRPr/>
          </a:p>
        </p:txBody>
      </p:sp>
      <p:sp>
        <p:nvSpPr>
          <p:cNvPr id="354" name="Google Shape;354;g2dd154b5896_0_88"/>
          <p:cNvSpPr/>
          <p:nvPr/>
        </p:nvSpPr>
        <p:spPr>
          <a:xfrm rot="6547604">
            <a:off x="770631" y="2306751"/>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g2dd154b5896_0_88"/>
          <p:cNvSpPr/>
          <p:nvPr/>
        </p:nvSpPr>
        <p:spPr>
          <a:xfrm rot="6547604">
            <a:off x="8277831" y="-2811999"/>
            <a:ext cx="2255090" cy="6597527"/>
          </a:xfrm>
          <a:prstGeom prst="triangle">
            <a:avLst>
              <a:gd fmla="val 50000" name="adj"/>
            </a:avLst>
          </a:prstGeom>
          <a:solidFill>
            <a:srgbClr val="BFD7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